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82" r:id="rId28"/>
    <p:sldId id="301" r:id="rId29"/>
    <p:sldId id="275" r:id="rId30"/>
    <p:sldId id="302" r:id="rId31"/>
    <p:sldId id="297" r:id="rId32"/>
    <p:sldId id="296" r:id="rId33"/>
    <p:sldId id="298" r:id="rId34"/>
    <p:sldId id="299" r:id="rId35"/>
    <p:sldId id="300" r:id="rId36"/>
    <p:sldId id="290" r:id="rId37"/>
    <p:sldId id="303" r:id="rId38"/>
    <p:sldId id="304" r:id="rId39"/>
    <p:sldId id="319" r:id="rId40"/>
    <p:sldId id="305" r:id="rId41"/>
    <p:sldId id="320" r:id="rId42"/>
    <p:sldId id="307" r:id="rId43"/>
    <p:sldId id="308" r:id="rId44"/>
    <p:sldId id="309" r:id="rId45"/>
    <p:sldId id="318" r:id="rId46"/>
    <p:sldId id="311" r:id="rId47"/>
    <p:sldId id="312" r:id="rId48"/>
    <p:sldId id="313" r:id="rId49"/>
    <p:sldId id="314" r:id="rId50"/>
    <p:sldId id="316" r:id="rId51"/>
    <p:sldId id="317" r:id="rId52"/>
    <p:sldId id="31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50" r:id="rId80"/>
    <p:sldId id="347" r:id="rId81"/>
    <p:sldId id="34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9"/>
    <p:restoredTop sz="92942"/>
  </p:normalViewPr>
  <p:slideViewPr>
    <p:cSldViewPr snapToGrid="0" snapToObjects="1">
      <p:cViewPr varScale="1">
        <p:scale>
          <a:sx n="102" d="100"/>
          <a:sy n="102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0C922-E1E4-1A4C-9C71-C995DDF9692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58C0-45D8-3840-94A5-6BBF1289C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058C0-45D8-3840-94A5-6BBF1289CA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058C0-45D8-3840-94A5-6BBF1289CA3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D096-153B-B14A-ABA8-92D18F62E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C44D2-20BC-8545-8FA5-C3CAED0DB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8FFE-65DB-664A-9BA3-E3AF335C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F442E-0ACD-D848-8F75-3FA75004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0EC8-FB81-3D4B-ABDD-2393C557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3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E8E-38AA-9249-877A-D387C2B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45DB4-DFDE-BA40-9B44-644907CAB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9CD4-FAB3-9C4E-BC05-6AC82C3C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3AFE-000C-934A-AC1B-8FC42C51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563A5-F2D9-2F4A-A856-955508BD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EFF36-0ED1-0C4A-BB8C-0C052585D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2F64-6377-E445-B8B9-8345EB91E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05954-A960-DE42-B155-E47DCC8E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DD9C1-7F15-F641-82FC-40F7AF3C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F600-1026-1541-976D-960F3B99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3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B6E-542C-8643-BEEF-87139959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0111-333C-6A46-AB6C-057B5B0A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03A62-F81A-5944-94AF-2DE405F9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3C95E-38F1-1643-A913-A3D1DA7D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06293-2880-704C-B850-1B80F713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7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7C88-5DEF-AF4D-BF3F-0F0C039D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22496-CF36-6A48-8F3B-9416859EE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5FBC9-472D-FF4E-B85A-6EBB3E14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2404-2517-CA4A-9481-E81ECF82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16E0-C051-1A40-94D4-D4F956A9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0D2A-0872-D14C-97E2-ED4018DE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FEF8-DA4E-0D48-86B9-8668C9D4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54EDB-0D6E-FC49-B2A9-C175F05D4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E3075-5F5A-0844-BF22-4C85C95D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2FB0D-0287-4C4C-B344-EB6E4E18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346A1-CFE1-E243-9E00-29037412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2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445-4702-FF49-A6DA-6309633D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F3606-BCEE-B244-AF73-F4E10FF4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1151C-A752-3942-B4A1-BB44A653B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F7F07-F859-244B-884D-770FC9B89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E2C0B-DC1E-8A46-A70F-D2CE72408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A1714-558D-7549-AF57-2ACF9A6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2C6B-A997-364D-A292-A28A923C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2B485-75C5-FD47-B33C-2B546139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FAD3-95BE-3F4C-BBFE-2520412C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EF6BE-B440-0C49-9A05-C0B9071A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D024-50A5-AA4F-82E4-FEBF3237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9771F-AC4C-FE4E-9FF8-81997E3C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669D5-EF06-C54A-B3EC-6B0F82BC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60CF2-395E-1740-B733-ADBBD9A5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69D0A-6C0A-6245-8FD9-3AA1B43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6C23-8BBE-6D42-8ADB-E4A5D319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CAEE-C251-FE48-BEBA-D915531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23AD-ACFE-4D40-A947-4B1EC4F6B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48F97-E035-8148-BECB-E9F6FBFA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84CE5-394A-7749-87A8-CA35500D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2846D-17B8-6049-9751-4C6D92B1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6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C3F3-E6BB-3B4A-849B-706895A0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A9479D-D274-BE43-A286-D0F35A197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648D9-B0E7-634F-AC31-181D3F4A4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0E7A9-657E-9445-BCC8-15F07F2D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83548-1F08-9A4F-AFE0-B7083133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51DB6-4E45-F048-A455-C484C870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9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ACC98-7D02-9E44-A2E7-303743AF5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9DF0-1130-3740-B67F-5EA5F14C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D284B-B2CB-154E-8688-B9B0AF08A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3C37-5A29-B343-8CB6-D373280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A506-4826-7A47-A955-65D1D9502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11.emf"/><Relationship Id="rId7" Type="http://schemas.openxmlformats.org/officeDocument/2006/relationships/image" Target="../media/image51.emf"/><Relationship Id="rId12" Type="http://schemas.openxmlformats.org/officeDocument/2006/relationships/image" Target="../media/image5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13.emf"/><Relationship Id="rId10" Type="http://schemas.openxmlformats.org/officeDocument/2006/relationships/image" Target="../media/image54.emf"/><Relationship Id="rId4" Type="http://schemas.openxmlformats.org/officeDocument/2006/relationships/image" Target="../media/image12.emf"/><Relationship Id="rId9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64.emf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2.emf"/><Relationship Id="rId7" Type="http://schemas.openxmlformats.org/officeDocument/2006/relationships/image" Target="../media/image8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5.emf"/><Relationship Id="rId7" Type="http://schemas.openxmlformats.org/officeDocument/2006/relationships/image" Target="../media/image8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72.emf"/><Relationship Id="rId7" Type="http://schemas.openxmlformats.org/officeDocument/2006/relationships/image" Target="../media/image8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8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72.emf"/><Relationship Id="rId7" Type="http://schemas.openxmlformats.org/officeDocument/2006/relationships/image" Target="../media/image8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6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2.emf"/><Relationship Id="rId9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10" Type="http://schemas.openxmlformats.org/officeDocument/2006/relationships/image" Target="../media/image99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74.emf"/><Relationship Id="rId7" Type="http://schemas.openxmlformats.org/officeDocument/2006/relationships/image" Target="../media/image7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10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38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42.emf"/><Relationship Id="rId5" Type="http://schemas.openxmlformats.org/officeDocument/2006/relationships/image" Target="../media/image77.emf"/><Relationship Id="rId10" Type="http://schemas.openxmlformats.org/officeDocument/2006/relationships/image" Target="../media/image141.emf"/><Relationship Id="rId4" Type="http://schemas.openxmlformats.org/officeDocument/2006/relationships/image" Target="../media/image76.emf"/><Relationship Id="rId9" Type="http://schemas.openxmlformats.org/officeDocument/2006/relationships/image" Target="../media/image14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75.emf"/><Relationship Id="rId7" Type="http://schemas.openxmlformats.org/officeDocument/2006/relationships/image" Target="../media/image14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47.emf"/><Relationship Id="rId5" Type="http://schemas.openxmlformats.org/officeDocument/2006/relationships/image" Target="../media/image77.emf"/><Relationship Id="rId10" Type="http://schemas.openxmlformats.org/officeDocument/2006/relationships/image" Target="../media/image146.emf"/><Relationship Id="rId4" Type="http://schemas.openxmlformats.org/officeDocument/2006/relationships/image" Target="../media/image76.emf"/><Relationship Id="rId9" Type="http://schemas.openxmlformats.org/officeDocument/2006/relationships/image" Target="../media/image14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image" Target="../media/image75.emf"/><Relationship Id="rId7" Type="http://schemas.openxmlformats.org/officeDocument/2006/relationships/image" Target="../media/image14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51.emf"/><Relationship Id="rId5" Type="http://schemas.openxmlformats.org/officeDocument/2006/relationships/image" Target="../media/image77.emf"/><Relationship Id="rId10" Type="http://schemas.openxmlformats.org/officeDocument/2006/relationships/image" Target="../media/image150.emf"/><Relationship Id="rId4" Type="http://schemas.openxmlformats.org/officeDocument/2006/relationships/image" Target="../media/image76.emf"/><Relationship Id="rId9" Type="http://schemas.openxmlformats.org/officeDocument/2006/relationships/image" Target="../media/image14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53.emf"/><Relationship Id="rId3" Type="http://schemas.openxmlformats.org/officeDocument/2006/relationships/image" Target="../media/image69.emf"/><Relationship Id="rId7" Type="http://schemas.openxmlformats.org/officeDocument/2006/relationships/image" Target="../media/image78.emf"/><Relationship Id="rId12" Type="http://schemas.openxmlformats.org/officeDocument/2006/relationships/image" Target="../media/image15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151.emf"/><Relationship Id="rId5" Type="http://schemas.openxmlformats.org/officeDocument/2006/relationships/image" Target="../media/image76.emf"/><Relationship Id="rId15" Type="http://schemas.openxmlformats.org/officeDocument/2006/relationships/image" Target="../media/image155.emf"/><Relationship Id="rId10" Type="http://schemas.openxmlformats.org/officeDocument/2006/relationships/image" Target="../media/image150.emf"/><Relationship Id="rId4" Type="http://schemas.openxmlformats.org/officeDocument/2006/relationships/image" Target="../media/image75.emf"/><Relationship Id="rId9" Type="http://schemas.openxmlformats.org/officeDocument/2006/relationships/image" Target="../media/image149.emf"/><Relationship Id="rId14" Type="http://schemas.openxmlformats.org/officeDocument/2006/relationships/image" Target="../media/image15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76.emf"/><Relationship Id="rId7" Type="http://schemas.openxmlformats.org/officeDocument/2006/relationships/image" Target="../media/image157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75.emf"/><Relationship Id="rId7" Type="http://schemas.openxmlformats.org/officeDocument/2006/relationships/image" Target="../media/image14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Relationship Id="rId9" Type="http://schemas.openxmlformats.org/officeDocument/2006/relationships/image" Target="../media/image146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Relationship Id="rId9" Type="http://schemas.openxmlformats.org/officeDocument/2006/relationships/image" Target="../media/image166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image" Target="../media/image98.emf"/><Relationship Id="rId7" Type="http://schemas.openxmlformats.org/officeDocument/2006/relationships/image" Target="../media/image170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Relationship Id="rId9" Type="http://schemas.openxmlformats.org/officeDocument/2006/relationships/image" Target="../media/image17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image" Target="../media/image94.emf"/><Relationship Id="rId7" Type="http://schemas.openxmlformats.org/officeDocument/2006/relationships/image" Target="../media/image187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10" Type="http://schemas.openxmlformats.org/officeDocument/2006/relationships/image" Target="../media/image190.emf"/><Relationship Id="rId4" Type="http://schemas.openxmlformats.org/officeDocument/2006/relationships/image" Target="../media/image95.emf"/><Relationship Id="rId9" Type="http://schemas.openxmlformats.org/officeDocument/2006/relationships/image" Target="../media/image18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image" Target="../media/image113.emf"/><Relationship Id="rId7" Type="http://schemas.openxmlformats.org/officeDocument/2006/relationships/image" Target="../media/image20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10" Type="http://schemas.openxmlformats.org/officeDocument/2006/relationships/image" Target="../media/image206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emf"/><Relationship Id="rId4" Type="http://schemas.openxmlformats.org/officeDocument/2006/relationships/image" Target="../media/image2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emf"/><Relationship Id="rId5" Type="http://schemas.openxmlformats.org/officeDocument/2006/relationships/image" Target="../media/image220.emf"/><Relationship Id="rId4" Type="http://schemas.openxmlformats.org/officeDocument/2006/relationships/image" Target="../media/image21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emf"/><Relationship Id="rId4" Type="http://schemas.openxmlformats.org/officeDocument/2006/relationships/image" Target="../media/image22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7" Type="http://schemas.openxmlformats.org/officeDocument/2006/relationships/image" Target="../media/image236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emf"/><Relationship Id="rId5" Type="http://schemas.openxmlformats.org/officeDocument/2006/relationships/image" Target="../media/image234.emf"/><Relationship Id="rId4" Type="http://schemas.openxmlformats.org/officeDocument/2006/relationships/image" Target="../media/image229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113.emf"/><Relationship Id="rId7" Type="http://schemas.openxmlformats.org/officeDocument/2006/relationships/image" Target="../media/image240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Relationship Id="rId9" Type="http://schemas.openxmlformats.org/officeDocument/2006/relationships/image" Target="../media/image24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3" Type="http://schemas.openxmlformats.org/officeDocument/2006/relationships/image" Target="../media/image113.emf"/><Relationship Id="rId7" Type="http://schemas.openxmlformats.org/officeDocument/2006/relationships/image" Target="../media/image246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emf"/><Relationship Id="rId5" Type="http://schemas.openxmlformats.org/officeDocument/2006/relationships/image" Target="../media/image244.png"/><Relationship Id="rId4" Type="http://schemas.openxmlformats.org/officeDocument/2006/relationships/image" Target="../media/image243.emf"/><Relationship Id="rId9" Type="http://schemas.openxmlformats.org/officeDocument/2006/relationships/image" Target="../media/image24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256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emf"/><Relationship Id="rId5" Type="http://schemas.openxmlformats.org/officeDocument/2006/relationships/image" Target="../media/image254.emf"/><Relationship Id="rId4" Type="http://schemas.openxmlformats.org/officeDocument/2006/relationships/image" Target="../media/image24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5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4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373549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9021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C006D4-D0E4-1947-B26A-5A4F5CEF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819" y="2032522"/>
            <a:ext cx="1828800" cy="165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83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2FBB0-041D-894F-AFA7-1282C4C3F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3230336"/>
            <a:ext cx="17780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4E506-54A0-3647-A805-E4078C70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3736521"/>
            <a:ext cx="1778000" cy="2667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03009411-EF46-C94A-BC27-AEF5E26D1F65}"/>
              </a:ext>
            </a:extLst>
          </p:cNvPr>
          <p:cNvSpPr/>
          <p:nvPr/>
        </p:nvSpPr>
        <p:spPr>
          <a:xfrm rot="16200000">
            <a:off x="6677344" y="3645787"/>
            <a:ext cx="291830" cy="1483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DA73BD3-8345-4643-B0DA-6DA02264ABB5}"/>
              </a:ext>
            </a:extLst>
          </p:cNvPr>
          <p:cNvSpPr/>
          <p:nvPr/>
        </p:nvSpPr>
        <p:spPr>
          <a:xfrm>
            <a:off x="7583557" y="3458817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9A0FBE-520F-DA4C-9A23-018DC842C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591" y="4656207"/>
            <a:ext cx="27432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5634-2A45-F84D-9F8E-D5FF6D2F0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147" y="3781564"/>
            <a:ext cx="2590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 flipV="1">
            <a:off x="6071287" y="1878496"/>
            <a:ext cx="2863991" cy="224603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C9F4906-CFC9-024C-80CB-307E1D8A31DD}"/>
              </a:ext>
            </a:extLst>
          </p:cNvPr>
          <p:cNvSpPr/>
          <p:nvPr/>
        </p:nvSpPr>
        <p:spPr>
          <a:xfrm>
            <a:off x="8638162" y="226654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3219A2-B29C-7648-A4F1-5BB82E9EE093}"/>
              </a:ext>
            </a:extLst>
          </p:cNvPr>
          <p:cNvSpPr/>
          <p:nvPr/>
        </p:nvSpPr>
        <p:spPr>
          <a:xfrm>
            <a:off x="8233971" y="261772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59453A-A883-AF4A-ABF4-87D536B45932}"/>
              </a:ext>
            </a:extLst>
          </p:cNvPr>
          <p:cNvSpPr/>
          <p:nvPr/>
        </p:nvSpPr>
        <p:spPr>
          <a:xfrm>
            <a:off x="8187588" y="219365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7A8BB5-4BD1-964B-8478-C2EBE01583E0}"/>
              </a:ext>
            </a:extLst>
          </p:cNvPr>
          <p:cNvSpPr/>
          <p:nvPr/>
        </p:nvSpPr>
        <p:spPr>
          <a:xfrm>
            <a:off x="7276502" y="294240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BADAA-B7EC-4B40-96A3-9A2B1F84A50C}"/>
              </a:ext>
            </a:extLst>
          </p:cNvPr>
          <p:cNvSpPr/>
          <p:nvPr/>
        </p:nvSpPr>
        <p:spPr>
          <a:xfrm>
            <a:off x="7737014" y="32041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1F7AEE-0CD4-BD4F-BD81-3B92903BA79C}"/>
              </a:ext>
            </a:extLst>
          </p:cNvPr>
          <p:cNvSpPr/>
          <p:nvPr/>
        </p:nvSpPr>
        <p:spPr>
          <a:xfrm>
            <a:off x="7203615" y="330684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A556C-3D0A-8042-829C-2E5F24A60E5B}"/>
              </a:ext>
            </a:extLst>
          </p:cNvPr>
          <p:cNvSpPr/>
          <p:nvPr/>
        </p:nvSpPr>
        <p:spPr>
          <a:xfrm>
            <a:off x="7733701" y="26740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DFE7C-D1CE-1543-9721-AB39386B5B62}"/>
              </a:ext>
            </a:extLst>
          </p:cNvPr>
          <p:cNvSpPr/>
          <p:nvPr/>
        </p:nvSpPr>
        <p:spPr>
          <a:xfrm>
            <a:off x="6574136" y="3770666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0EF2FA-FAEB-1F4D-825D-BF5632F6950D}"/>
              </a:ext>
            </a:extLst>
          </p:cNvPr>
          <p:cNvSpPr/>
          <p:nvPr/>
        </p:nvSpPr>
        <p:spPr>
          <a:xfrm>
            <a:off x="6716597" y="34360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1D486E-46EB-DA40-8E39-8B3DCBA1DF25}"/>
              </a:ext>
            </a:extLst>
          </p:cNvPr>
          <p:cNvSpPr/>
          <p:nvPr/>
        </p:nvSpPr>
        <p:spPr>
          <a:xfrm>
            <a:off x="6928631" y="359838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2B77A5-D06F-294E-B0F6-EA5782F3B4FC}"/>
              </a:ext>
            </a:extLst>
          </p:cNvPr>
          <p:cNvSpPr/>
          <p:nvPr/>
        </p:nvSpPr>
        <p:spPr>
          <a:xfrm>
            <a:off x="5967849" y="375078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495DB-EC82-DB40-9CD3-9462A2986FCD}"/>
              </a:ext>
            </a:extLst>
          </p:cNvPr>
          <p:cNvSpPr/>
          <p:nvPr/>
        </p:nvSpPr>
        <p:spPr>
          <a:xfrm>
            <a:off x="6279275" y="402245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48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chap3_linear_regression</a:t>
            </a:r>
          </a:p>
        </p:txBody>
      </p:sp>
    </p:spTree>
    <p:extLst>
      <p:ext uri="{BB962C8B-B14F-4D97-AF65-F5344CB8AC3E}">
        <p14:creationId xmlns:p14="http://schemas.microsoft.com/office/powerpoint/2010/main" val="190667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>
            <a:off x="4391573" y="2484571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chap3_affine_space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B89E0-547C-1547-B071-42FF1071A706}"/>
              </a:ext>
            </a:extLst>
          </p:cNvPr>
          <p:cNvCxnSpPr>
            <a:cxnSpLocks/>
          </p:cNvCxnSpPr>
          <p:nvPr/>
        </p:nvCxnSpPr>
        <p:spPr>
          <a:xfrm>
            <a:off x="5468312" y="1851780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358A2-C335-3C46-816B-884B11E2CC87}"/>
              </a:ext>
            </a:extLst>
          </p:cNvPr>
          <p:cNvCxnSpPr>
            <a:cxnSpLocks/>
          </p:cNvCxnSpPr>
          <p:nvPr/>
        </p:nvCxnSpPr>
        <p:spPr>
          <a:xfrm flipH="1">
            <a:off x="5234608" y="2932043"/>
            <a:ext cx="1027044" cy="702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831F2D-54B8-0A4D-B64A-A5C61E7EC8CD}"/>
              </a:ext>
            </a:extLst>
          </p:cNvPr>
          <p:cNvCxnSpPr>
            <a:cxnSpLocks/>
          </p:cNvCxnSpPr>
          <p:nvPr/>
        </p:nvCxnSpPr>
        <p:spPr>
          <a:xfrm flipH="1">
            <a:off x="5237921" y="2295939"/>
            <a:ext cx="576470" cy="1341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C5EDB9-648E-A149-9999-12173A54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56" y="3623642"/>
            <a:ext cx="18796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6E7B14-78A1-E64A-B205-42F5B649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70" y="3305589"/>
            <a:ext cx="19304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087E1D-9DE5-4947-9C56-5FCA1A5D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91" y="2758936"/>
            <a:ext cx="1879600" cy="266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90280C-0E7D-454F-BFD5-1CA1BAFC2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226" y="3295650"/>
            <a:ext cx="19304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DC9A63-9282-4449-8FBA-5FB406970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514" y="2341494"/>
            <a:ext cx="1930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>
            <a:off x="4391573" y="2484571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chap3_dual_approximation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B89E0-547C-1547-B071-42FF1071A706}"/>
              </a:ext>
            </a:extLst>
          </p:cNvPr>
          <p:cNvCxnSpPr>
            <a:cxnSpLocks/>
          </p:cNvCxnSpPr>
          <p:nvPr/>
        </p:nvCxnSpPr>
        <p:spPr>
          <a:xfrm>
            <a:off x="5468312" y="1851780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358A2-C335-3C46-816B-884B11E2CC87}"/>
              </a:ext>
            </a:extLst>
          </p:cNvPr>
          <p:cNvCxnSpPr>
            <a:cxnSpLocks/>
          </p:cNvCxnSpPr>
          <p:nvPr/>
        </p:nvCxnSpPr>
        <p:spPr>
          <a:xfrm flipH="1">
            <a:off x="5234608" y="2932043"/>
            <a:ext cx="1027044" cy="702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831F2D-54B8-0A4D-B64A-A5C61E7EC8CD}"/>
              </a:ext>
            </a:extLst>
          </p:cNvPr>
          <p:cNvCxnSpPr>
            <a:cxnSpLocks/>
          </p:cNvCxnSpPr>
          <p:nvPr/>
        </p:nvCxnSpPr>
        <p:spPr>
          <a:xfrm flipH="1">
            <a:off x="5237921" y="2295939"/>
            <a:ext cx="576470" cy="1341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C5EDB9-648E-A149-9999-12173A54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56" y="3623642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DC9A63-9282-4449-8FBA-5FB40697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4" y="2341494"/>
            <a:ext cx="19304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98C2A-4926-4549-B786-108C033A3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756" y="3416024"/>
            <a:ext cx="1828800" cy="16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0DF88-A680-4F40-9F22-D9B870A5D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305" y="3175276"/>
            <a:ext cx="34544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AB-BE93-FC40-80C7-258509D2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3" y="2753415"/>
            <a:ext cx="2133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2016690"/>
            <a:ext cx="0" cy="1703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28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chap3_change_of_variables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A0ADF5D-F537-424C-9AD1-3116D2DDD824}"/>
              </a:ext>
            </a:extLst>
          </p:cNvPr>
          <p:cNvSpPr/>
          <p:nvPr/>
        </p:nvSpPr>
        <p:spPr>
          <a:xfrm>
            <a:off x="6068291" y="2451280"/>
            <a:ext cx="1615044" cy="1141332"/>
          </a:xfrm>
          <a:custGeom>
            <a:avLst/>
            <a:gdLst>
              <a:gd name="connsiteX0" fmla="*/ 0 w 1615044"/>
              <a:gd name="connsiteY0" fmla="*/ 1116280 h 1140031"/>
              <a:gd name="connsiteX1" fmla="*/ 1615044 w 1615044"/>
              <a:gd name="connsiteY1" fmla="*/ 0 h 1140031"/>
              <a:gd name="connsiteX2" fmla="*/ 1615044 w 1615044"/>
              <a:gd name="connsiteY2" fmla="*/ 1140031 h 1140031"/>
              <a:gd name="connsiteX3" fmla="*/ 0 w 1615044"/>
              <a:gd name="connsiteY3" fmla="*/ 1116280 h 1140031"/>
              <a:gd name="connsiteX0" fmla="*/ 0 w 1621307"/>
              <a:gd name="connsiteY0" fmla="*/ 1128806 h 1140031"/>
              <a:gd name="connsiteX1" fmla="*/ 1621307 w 1621307"/>
              <a:gd name="connsiteY1" fmla="*/ 0 h 1140031"/>
              <a:gd name="connsiteX2" fmla="*/ 1621307 w 1621307"/>
              <a:gd name="connsiteY2" fmla="*/ 1140031 h 1140031"/>
              <a:gd name="connsiteX3" fmla="*/ 0 w 1621307"/>
              <a:gd name="connsiteY3" fmla="*/ 1128806 h 1140031"/>
              <a:gd name="connsiteX0" fmla="*/ 0 w 1615044"/>
              <a:gd name="connsiteY0" fmla="*/ 1141332 h 1141332"/>
              <a:gd name="connsiteX1" fmla="*/ 1615044 w 1615044"/>
              <a:gd name="connsiteY1" fmla="*/ 0 h 1141332"/>
              <a:gd name="connsiteX2" fmla="*/ 1615044 w 1615044"/>
              <a:gd name="connsiteY2" fmla="*/ 1140031 h 1141332"/>
              <a:gd name="connsiteX3" fmla="*/ 0 w 1615044"/>
              <a:gd name="connsiteY3" fmla="*/ 1141332 h 11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5044" h="1141332">
                <a:moveTo>
                  <a:pt x="0" y="1141332"/>
                </a:moveTo>
                <a:lnTo>
                  <a:pt x="1615044" y="0"/>
                </a:lnTo>
                <a:lnTo>
                  <a:pt x="1615044" y="1140031"/>
                </a:lnTo>
                <a:lnTo>
                  <a:pt x="0" y="11413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B3FF70-E0C7-584E-8F02-0D319A568F1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068860" y="2451280"/>
            <a:ext cx="161447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044D226-EBE2-2140-A150-88E9AFF2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690" y="2243464"/>
            <a:ext cx="17780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DF4D5-C35F-DC4E-80E8-324BD094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31" y="3652642"/>
            <a:ext cx="17780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21BD80-C0AA-C34E-9B6D-8E62D5EB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14" y="3652641"/>
            <a:ext cx="17780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00679E-E243-854F-907D-FD0F5FAC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26" y="3697179"/>
            <a:ext cx="1828800" cy="165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734906-7CB5-9E4B-8F29-30D60516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509" y="1880557"/>
            <a:ext cx="17272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11B066-A5A0-A847-9E2F-FA28AEF0B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23165">
            <a:off x="5541375" y="2801220"/>
            <a:ext cx="2336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8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5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37E820-D7F0-9D4D-8A77-1B2F3E9DCE29}"/>
              </a:ext>
            </a:extLst>
          </p:cNvPr>
          <p:cNvCxnSpPr>
            <a:cxnSpLocks/>
          </p:cNvCxnSpPr>
          <p:nvPr/>
        </p:nvCxnSpPr>
        <p:spPr>
          <a:xfrm>
            <a:off x="1439917" y="29441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272313-FDDC-5342-A62B-AC38AE1B0280}"/>
              </a:ext>
            </a:extLst>
          </p:cNvPr>
          <p:cNvCxnSpPr>
            <a:cxnSpLocks/>
          </p:cNvCxnSpPr>
          <p:nvPr/>
        </p:nvCxnSpPr>
        <p:spPr>
          <a:xfrm flipV="1">
            <a:off x="2823590" y="18182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289F9B3-212E-7D48-B112-7B69665FF426}"/>
              </a:ext>
            </a:extLst>
          </p:cNvPr>
          <p:cNvSpPr/>
          <p:nvPr/>
        </p:nvSpPr>
        <p:spPr>
          <a:xfrm>
            <a:off x="1954925" y="2193252"/>
            <a:ext cx="1597572" cy="14958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F17C9D-5964-CF41-8218-509506C6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568" y="3050312"/>
            <a:ext cx="1727200" cy="165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1612AA-1FAF-4148-95B0-0E2257DA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40" y="1950705"/>
            <a:ext cx="17272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BF81C4-BD6F-1142-ABD7-C942BAD4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9" y="3003301"/>
            <a:ext cx="18796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F44FC-2232-8440-B6DB-174B06E2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22" y="3802229"/>
            <a:ext cx="1879600" cy="165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23525-1457-B34A-9DDC-91F50C34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77" y="2678758"/>
            <a:ext cx="1828800" cy="165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83CA35-DDDD-A34B-B42A-28B23B751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380" y="1718482"/>
            <a:ext cx="1828800" cy="1651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5E81D9-C205-9249-A40B-C01F10C71580}"/>
              </a:ext>
            </a:extLst>
          </p:cNvPr>
          <p:cNvCxnSpPr/>
          <p:nvPr/>
        </p:nvCxnSpPr>
        <p:spPr>
          <a:xfrm>
            <a:off x="6503062" y="2917899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A8BA57-EDE2-924C-8DE6-6763BD778352}"/>
              </a:ext>
            </a:extLst>
          </p:cNvPr>
          <p:cNvCxnSpPr>
            <a:cxnSpLocks/>
          </p:cNvCxnSpPr>
          <p:nvPr/>
        </p:nvCxnSpPr>
        <p:spPr>
          <a:xfrm flipV="1">
            <a:off x="8830252" y="1027315"/>
            <a:ext cx="0" cy="3488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1FC7379-1103-424A-8A29-E0DDACF7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964" y="3041366"/>
            <a:ext cx="1828800" cy="16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8F7BDB-83AA-1E4A-9BE6-6F88409BF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042" y="914441"/>
            <a:ext cx="1828800" cy="1651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DFD209-9A73-5D4A-A90F-5C50447D9145}"/>
              </a:ext>
            </a:extLst>
          </p:cNvPr>
          <p:cNvSpPr/>
          <p:nvPr/>
        </p:nvSpPr>
        <p:spPr>
          <a:xfrm rot="19581715">
            <a:off x="6427076" y="2270234"/>
            <a:ext cx="5113282" cy="1116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551C907-1BA8-B64D-8D85-DDF5BC9C6986}"/>
              </a:ext>
            </a:extLst>
          </p:cNvPr>
          <p:cNvSpPr/>
          <p:nvPr/>
        </p:nvSpPr>
        <p:spPr>
          <a:xfrm>
            <a:off x="4855779" y="2743200"/>
            <a:ext cx="777765" cy="399393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E53FACE-53A8-494F-BDA2-708FAB616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156" y="2182856"/>
            <a:ext cx="1879600" cy="317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E8C4B5-C395-014B-8CFF-8F6DD13D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1763412"/>
            <a:ext cx="1879600" cy="266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2870A8-5D1D-B045-90B6-EEE440882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881" y="1578060"/>
            <a:ext cx="1879600" cy="266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CCEBE6-6AB4-1A4F-B1B5-738CF06E3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454" y="4123724"/>
            <a:ext cx="3810000" cy="711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510FEA-27BD-3B4F-8608-FB2E975FC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4512276"/>
            <a:ext cx="64008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563396D-1CFA-164C-9649-37D6C9130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7265" y="422189"/>
            <a:ext cx="3657600" cy="304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9AAAA47-A80E-0448-BD7D-A3CC596AD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3120" y="782424"/>
            <a:ext cx="3098800" cy="6223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4FD844-C039-C344-8357-378DED5EB77F}"/>
              </a:ext>
            </a:extLst>
          </p:cNvPr>
          <p:cNvCxnSpPr>
            <a:cxnSpLocks/>
            <a:endCxn id="30" idx="6"/>
          </p:cNvCxnSpPr>
          <p:nvPr/>
        </p:nvCxnSpPr>
        <p:spPr>
          <a:xfrm flipV="1">
            <a:off x="8821019" y="1412321"/>
            <a:ext cx="2291238" cy="1498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1B412A-49F1-5842-876E-2E8367460A12}"/>
              </a:ext>
            </a:extLst>
          </p:cNvPr>
          <p:cNvCxnSpPr>
            <a:cxnSpLocks/>
          </p:cNvCxnSpPr>
          <p:nvPr/>
        </p:nvCxnSpPr>
        <p:spPr>
          <a:xfrm>
            <a:off x="10404389" y="1248032"/>
            <a:ext cx="521397" cy="24713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8476A7-A368-E948-9C81-782662D24C6A}"/>
              </a:ext>
            </a:extLst>
          </p:cNvPr>
          <p:cNvCxnSpPr>
            <a:cxnSpLocks/>
          </p:cNvCxnSpPr>
          <p:nvPr/>
        </p:nvCxnSpPr>
        <p:spPr>
          <a:xfrm flipH="1" flipV="1">
            <a:off x="8019535" y="4127157"/>
            <a:ext cx="191883" cy="3492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4901CB-4D27-BD4D-A0F4-31AE3C72C3F3}"/>
              </a:ext>
            </a:extLst>
          </p:cNvPr>
          <p:cNvCxnSpPr>
            <a:cxnSpLocks/>
          </p:cNvCxnSpPr>
          <p:nvPr/>
        </p:nvCxnSpPr>
        <p:spPr>
          <a:xfrm flipV="1">
            <a:off x="2323070" y="3707029"/>
            <a:ext cx="185352" cy="3583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68060B-2604-C742-8A08-CEEE35875BF5}"/>
              </a:ext>
            </a:extLst>
          </p:cNvPr>
          <p:cNvSpPr txBox="1"/>
          <p:nvPr/>
        </p:nvSpPr>
        <p:spPr>
          <a:xfrm>
            <a:off x="9230497" y="6301946"/>
            <a:ext cx="20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chap4_matrix_norm</a:t>
            </a:r>
          </a:p>
        </p:txBody>
      </p:sp>
    </p:spTree>
    <p:extLst>
      <p:ext uri="{BB962C8B-B14F-4D97-AF65-F5344CB8AC3E}">
        <p14:creationId xmlns:p14="http://schemas.microsoft.com/office/powerpoint/2010/main" val="224279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1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chap4_linear_system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9D54C-B766-2542-BCB9-51F89DC30952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1390B0-C247-E841-B24E-DFF95C41635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26011" y="2669060"/>
            <a:ext cx="5931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9DBF515-1759-C74C-9740-D53D0EA9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18" y="2528159"/>
            <a:ext cx="22860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1EDA9-7931-2246-842F-98073C58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10" y="2243953"/>
            <a:ext cx="2133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B932B-5E37-3A4F-BD5D-CFF20F8D9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46" y="2211002"/>
            <a:ext cx="2133600" cy="368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09DC-5A2A-704C-809B-F92C2AB59AC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054811" y="2669060"/>
            <a:ext cx="5189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2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804B77-6A7B-3945-AE1F-D8752F1026E4}"/>
              </a:ext>
            </a:extLst>
          </p:cNvPr>
          <p:cNvCxnSpPr>
            <a:cxnSpLocks/>
          </p:cNvCxnSpPr>
          <p:nvPr/>
        </p:nvCxnSpPr>
        <p:spPr>
          <a:xfrm>
            <a:off x="4298575" y="4819136"/>
            <a:ext cx="48454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F1F979-23F7-AC4A-BA4F-5CFD796377A5}"/>
              </a:ext>
            </a:extLst>
          </p:cNvPr>
          <p:cNvCxnSpPr>
            <a:cxnSpLocks/>
          </p:cNvCxnSpPr>
          <p:nvPr/>
        </p:nvCxnSpPr>
        <p:spPr>
          <a:xfrm flipV="1">
            <a:off x="4786185" y="1235676"/>
            <a:ext cx="0" cy="3707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79B0C6D-0465-A441-AF23-6955C08F69BB}"/>
              </a:ext>
            </a:extLst>
          </p:cNvPr>
          <p:cNvSpPr/>
          <p:nvPr/>
        </p:nvSpPr>
        <p:spPr>
          <a:xfrm>
            <a:off x="4770831" y="2307869"/>
            <a:ext cx="3631763" cy="2511267"/>
          </a:xfrm>
          <a:custGeom>
            <a:avLst/>
            <a:gdLst>
              <a:gd name="connsiteX0" fmla="*/ 0 w 1615044"/>
              <a:gd name="connsiteY0" fmla="*/ 1116280 h 1140031"/>
              <a:gd name="connsiteX1" fmla="*/ 1615044 w 1615044"/>
              <a:gd name="connsiteY1" fmla="*/ 0 h 1140031"/>
              <a:gd name="connsiteX2" fmla="*/ 1615044 w 1615044"/>
              <a:gd name="connsiteY2" fmla="*/ 1140031 h 1140031"/>
              <a:gd name="connsiteX3" fmla="*/ 0 w 1615044"/>
              <a:gd name="connsiteY3" fmla="*/ 1116280 h 1140031"/>
              <a:gd name="connsiteX0" fmla="*/ 0 w 1621307"/>
              <a:gd name="connsiteY0" fmla="*/ 1128806 h 1140031"/>
              <a:gd name="connsiteX1" fmla="*/ 1621307 w 1621307"/>
              <a:gd name="connsiteY1" fmla="*/ 0 h 1140031"/>
              <a:gd name="connsiteX2" fmla="*/ 1621307 w 1621307"/>
              <a:gd name="connsiteY2" fmla="*/ 1140031 h 1140031"/>
              <a:gd name="connsiteX3" fmla="*/ 0 w 1621307"/>
              <a:gd name="connsiteY3" fmla="*/ 1128806 h 1140031"/>
              <a:gd name="connsiteX0" fmla="*/ 0 w 1615044"/>
              <a:gd name="connsiteY0" fmla="*/ 1141332 h 1141332"/>
              <a:gd name="connsiteX1" fmla="*/ 1615044 w 1615044"/>
              <a:gd name="connsiteY1" fmla="*/ 0 h 1141332"/>
              <a:gd name="connsiteX2" fmla="*/ 1615044 w 1615044"/>
              <a:gd name="connsiteY2" fmla="*/ 1140031 h 1141332"/>
              <a:gd name="connsiteX3" fmla="*/ 0 w 1615044"/>
              <a:gd name="connsiteY3" fmla="*/ 1141332 h 1141332"/>
              <a:gd name="connsiteX0" fmla="*/ 0 w 1615044"/>
              <a:gd name="connsiteY0" fmla="*/ 1148283 h 1148283"/>
              <a:gd name="connsiteX1" fmla="*/ 1615044 w 1615044"/>
              <a:gd name="connsiteY1" fmla="*/ 6951 h 1148283"/>
              <a:gd name="connsiteX2" fmla="*/ 4995 w 1615044"/>
              <a:gd name="connsiteY2" fmla="*/ 0 h 1148283"/>
              <a:gd name="connsiteX3" fmla="*/ 0 w 1615044"/>
              <a:gd name="connsiteY3" fmla="*/ 1148283 h 114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5044" h="1148283">
                <a:moveTo>
                  <a:pt x="0" y="1148283"/>
                </a:moveTo>
                <a:lnTo>
                  <a:pt x="1615044" y="6951"/>
                </a:lnTo>
                <a:lnTo>
                  <a:pt x="4995" y="0"/>
                </a:lnTo>
                <a:lnTo>
                  <a:pt x="0" y="1148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18A05-29BA-5A4A-8B11-E5FFD6C2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12" y="4875960"/>
            <a:ext cx="17780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6873A2-399D-C94A-81A7-3C1F22A3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06" y="5006995"/>
            <a:ext cx="1828800" cy="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109786-9E47-DE4C-9539-326D0583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126" y="2263616"/>
            <a:ext cx="1727200" cy="21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89B03-ABB7-D54F-8B9D-06B6A2E24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23165">
            <a:off x="5491947" y="3715620"/>
            <a:ext cx="23368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22B560-B348-944A-9FAA-ED0F564C6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065" y="1357013"/>
            <a:ext cx="19304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C18478-9204-E945-9A3A-F6885CA4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898" y="4944591"/>
            <a:ext cx="1930400" cy="1651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887FF9-3B2E-3742-B993-8A09C818D4CD}"/>
              </a:ext>
            </a:extLst>
          </p:cNvPr>
          <p:cNvCxnSpPr>
            <a:cxnSpLocks/>
          </p:cNvCxnSpPr>
          <p:nvPr/>
        </p:nvCxnSpPr>
        <p:spPr>
          <a:xfrm>
            <a:off x="4796964" y="2549612"/>
            <a:ext cx="329671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F6240-833F-0446-BE2F-57D674228F16}"/>
              </a:ext>
            </a:extLst>
          </p:cNvPr>
          <p:cNvCxnSpPr>
            <a:cxnSpLocks/>
          </p:cNvCxnSpPr>
          <p:nvPr/>
        </p:nvCxnSpPr>
        <p:spPr>
          <a:xfrm>
            <a:off x="4776366" y="2825582"/>
            <a:ext cx="2884823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934530-D7D3-9D49-B0B1-4A3D2E422FB8}"/>
              </a:ext>
            </a:extLst>
          </p:cNvPr>
          <p:cNvCxnSpPr>
            <a:cxnSpLocks/>
          </p:cNvCxnSpPr>
          <p:nvPr/>
        </p:nvCxnSpPr>
        <p:spPr>
          <a:xfrm>
            <a:off x="4776366" y="3134498"/>
            <a:ext cx="247705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CD4021-ED4B-9C45-8366-7B311606EDC7}"/>
              </a:ext>
            </a:extLst>
          </p:cNvPr>
          <p:cNvCxnSpPr>
            <a:cxnSpLocks/>
          </p:cNvCxnSpPr>
          <p:nvPr/>
        </p:nvCxnSpPr>
        <p:spPr>
          <a:xfrm>
            <a:off x="4764011" y="3418708"/>
            <a:ext cx="205691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5C6B-5CBF-114A-AC72-AAC3B9E7C502}"/>
              </a:ext>
            </a:extLst>
          </p:cNvPr>
          <p:cNvCxnSpPr>
            <a:cxnSpLocks/>
          </p:cNvCxnSpPr>
          <p:nvPr/>
        </p:nvCxnSpPr>
        <p:spPr>
          <a:xfrm>
            <a:off x="4776366" y="3690556"/>
            <a:ext cx="1636791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0E7EA1-7271-554B-9790-77A8D2CA587E}"/>
              </a:ext>
            </a:extLst>
          </p:cNvPr>
          <p:cNvCxnSpPr>
            <a:cxnSpLocks/>
          </p:cNvCxnSpPr>
          <p:nvPr/>
        </p:nvCxnSpPr>
        <p:spPr>
          <a:xfrm>
            <a:off x="4764009" y="3974761"/>
            <a:ext cx="1216661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CBFECC-1439-DF49-9AB2-08BB16DF0996}"/>
              </a:ext>
            </a:extLst>
          </p:cNvPr>
          <p:cNvCxnSpPr>
            <a:cxnSpLocks/>
          </p:cNvCxnSpPr>
          <p:nvPr/>
        </p:nvCxnSpPr>
        <p:spPr>
          <a:xfrm>
            <a:off x="4751652" y="4246611"/>
            <a:ext cx="858316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DB1383-2BA1-7A46-A7DD-5FB35429C711}"/>
              </a:ext>
            </a:extLst>
          </p:cNvPr>
          <p:cNvCxnSpPr>
            <a:cxnSpLocks/>
          </p:cNvCxnSpPr>
          <p:nvPr/>
        </p:nvCxnSpPr>
        <p:spPr>
          <a:xfrm>
            <a:off x="4764011" y="4543171"/>
            <a:ext cx="41347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EA408C-3CDE-BB4A-8D06-7BADA5F024D3}"/>
              </a:ext>
            </a:extLst>
          </p:cNvPr>
          <p:cNvSpPr txBox="1"/>
          <p:nvPr/>
        </p:nvSpPr>
        <p:spPr>
          <a:xfrm>
            <a:off x="8946291" y="6301947"/>
            <a:ext cx="283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chap4_order_of_integration</a:t>
            </a:r>
          </a:p>
        </p:txBody>
      </p:sp>
    </p:spTree>
    <p:extLst>
      <p:ext uri="{BB962C8B-B14F-4D97-AF65-F5344CB8AC3E}">
        <p14:creationId xmlns:p14="http://schemas.microsoft.com/office/powerpoint/2010/main" val="201533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8736227" y="6314303"/>
            <a:ext cx="314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chap4_fundamental_subspaces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5118A1B-5931-884E-A138-86AF14DD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36" y="1969145"/>
            <a:ext cx="1879600" cy="317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7F40C9-EB6C-454A-84A3-F77ED441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51" y="2330516"/>
            <a:ext cx="1981200" cy="317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67A322-406A-4144-8BD9-D9BF4946F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42" y="1312496"/>
            <a:ext cx="19812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CBFB9E-FF2C-5344-BDD9-D9894858B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13" y="2018226"/>
            <a:ext cx="2032000" cy="317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E7F883-92B6-9849-88B9-9E2E70906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622" y="4313995"/>
            <a:ext cx="2336800" cy="368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C74702-B816-5849-A9F2-F06F09EE9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52" y="4268580"/>
            <a:ext cx="2489200" cy="3683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6A78669-6D46-6B42-B81E-B006DAAA2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967" y="2920759"/>
            <a:ext cx="2540000" cy="368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91DBCA7-0951-EC40-8E12-D8A706975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778" y="2596667"/>
            <a:ext cx="2438400" cy="368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2AE7FC7-675D-E54B-B2A5-9C73A3F80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531" y="3777285"/>
            <a:ext cx="5130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54BFE-2E02-FB4A-817A-DD480825DA65}"/>
              </a:ext>
            </a:extLst>
          </p:cNvPr>
          <p:cNvSpPr txBox="1"/>
          <p:nvPr/>
        </p:nvSpPr>
        <p:spPr>
          <a:xfrm>
            <a:off x="7438768" y="6153665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chap2_discontinuous_function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62683F-D6E0-7344-A234-70EA7F017D45}"/>
              </a:ext>
            </a:extLst>
          </p:cNvPr>
          <p:cNvCxnSpPr/>
          <p:nvPr/>
        </p:nvCxnSpPr>
        <p:spPr>
          <a:xfrm>
            <a:off x="3744097" y="3595817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F62478-CB03-CC47-B2FB-7B27DFAD105D}"/>
              </a:ext>
            </a:extLst>
          </p:cNvPr>
          <p:cNvCxnSpPr>
            <a:cxnSpLocks/>
          </p:cNvCxnSpPr>
          <p:nvPr/>
        </p:nvCxnSpPr>
        <p:spPr>
          <a:xfrm flipV="1">
            <a:off x="6170141" y="2681417"/>
            <a:ext cx="0" cy="122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79CC9968-8AE3-1B42-B33A-3C7291F165E8}"/>
              </a:ext>
            </a:extLst>
          </p:cNvPr>
          <p:cNvSpPr/>
          <p:nvPr/>
        </p:nvSpPr>
        <p:spPr>
          <a:xfrm>
            <a:off x="3991231" y="2879125"/>
            <a:ext cx="4238368" cy="716692"/>
          </a:xfrm>
          <a:custGeom>
            <a:avLst/>
            <a:gdLst>
              <a:gd name="connsiteX0" fmla="*/ 0 w 4238368"/>
              <a:gd name="connsiteY0" fmla="*/ 704335 h 716692"/>
              <a:gd name="connsiteX1" fmla="*/ 1594022 w 4238368"/>
              <a:gd name="connsiteY1" fmla="*/ 716692 h 716692"/>
              <a:gd name="connsiteX2" fmla="*/ 2631990 w 4238368"/>
              <a:gd name="connsiteY2" fmla="*/ 0 h 716692"/>
              <a:gd name="connsiteX3" fmla="*/ 4238368 w 4238368"/>
              <a:gd name="connsiteY3" fmla="*/ 0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8368" h="716692">
                <a:moveTo>
                  <a:pt x="0" y="704335"/>
                </a:moveTo>
                <a:lnTo>
                  <a:pt x="1594022" y="716692"/>
                </a:lnTo>
                <a:lnTo>
                  <a:pt x="2631990" y="0"/>
                </a:lnTo>
                <a:lnTo>
                  <a:pt x="4238368" y="0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BD3161-0576-4F44-B8A6-05A1AE5D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27" y="3700677"/>
            <a:ext cx="17780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96A0CC-EEB2-B647-96D9-A16F9871607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02627" y="2907957"/>
            <a:ext cx="4119" cy="79272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F7B3-DBAC-CD4A-BB8A-835E16FA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33" y="3675964"/>
            <a:ext cx="19304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5E917-D740-A344-8153-BFD46569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324" y="2753326"/>
            <a:ext cx="17272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C897B-3EF9-8240-855F-7F9772BB8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994" y="2714883"/>
            <a:ext cx="21336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65706-0268-2741-862B-A7BB4CBBC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757" y="3778937"/>
            <a:ext cx="17272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397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chap4_fundamental_subspace_matrices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DB00A-33BC-9742-86F2-64A9B7AA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50" y="2895600"/>
            <a:ext cx="26416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200" y="19812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600" y="2260600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196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chap4_left_inverse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050" y="192405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>
            <a:off x="5334000" y="1264957"/>
            <a:ext cx="2059709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6AA80-8E28-2B44-A5FC-3B30DAB93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50" y="838200"/>
            <a:ext cx="18796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115993-E5C8-2242-A604-77EC2F6AD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2940050"/>
            <a:ext cx="24384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E66E57-BF33-F04C-B7B0-8259BB3BB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" y="4292600"/>
            <a:ext cx="2336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chap4_left_inverse_full_rank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4749"/>
            <a:ext cx="417072" cy="1577975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895600" y="3707296"/>
            <a:ext cx="597010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821952" y="2584174"/>
            <a:ext cx="6053691" cy="113030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839453" y="3714477"/>
            <a:ext cx="24281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78" y="266032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52" y="3108202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>
            <a:off x="4502728" y="2001227"/>
            <a:ext cx="2059709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E66E57-BF33-F04C-B7B0-8259BB3BB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" y="4292600"/>
            <a:ext cx="23368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4560D7-2BD5-1B45-BEFF-77E6206CF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181" y="2898816"/>
            <a:ext cx="2641600" cy="419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63DF53-7E47-6942-8F20-F947CA26B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2715" y="1548328"/>
            <a:ext cx="2082800" cy="317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0F7CE8-C20C-2A40-94A2-12809F51F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6138" y="3658674"/>
            <a:ext cx="1879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8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09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chap4_right_inverse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19" y="962149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 flipH="1">
            <a:off x="5248894" y="1324333"/>
            <a:ext cx="1569522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58D0B-1AAB-8B4D-B5CC-4DD342C11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457" y="2369374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4B7BCC-487B-0447-AD39-FDCDD1E1F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26" y="4301754"/>
            <a:ext cx="23876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ECD97D-7240-5040-B909-783B93802F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8784" y="2947967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30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chap4_right_inverse_full_rank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3705101"/>
            <a:ext cx="331090" cy="1590936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>
            <a:off x="2773017" y="3707296"/>
            <a:ext cx="608597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19" y="962149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3136158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 flipH="1">
            <a:off x="5248894" y="1324333"/>
            <a:ext cx="1569522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D85B45-A421-764D-960D-CF5727CB9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365" y="2367725"/>
            <a:ext cx="20828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2F2788-5BB8-C240-987E-AFA1C4EF3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26" y="4264479"/>
            <a:ext cx="2590800" cy="419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8A37102-7940-9A40-92D0-490A68B52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5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1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chap4_least_squares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6977"/>
            <a:ext cx="331090" cy="1575748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 flipV="1">
            <a:off x="2778826" y="3301340"/>
            <a:ext cx="2280062" cy="427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DB00A-33BC-9742-86F2-64A9B7AA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850" y="2895600"/>
            <a:ext cx="26416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446" y="28956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600" y="2260600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954" y="3191329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94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chap4_min_norm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3720465"/>
            <a:ext cx="331090" cy="1575572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100103" cy="189299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 flipV="1">
            <a:off x="7332345" y="3251835"/>
            <a:ext cx="1560196" cy="480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200" y="19812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460" y="2780665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535" y="31940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7B0364-987C-154E-9F2F-23D5FAA57A3B}"/>
              </a:ext>
            </a:extLst>
          </p:cNvPr>
          <p:cNvSpPr txBox="1"/>
          <p:nvPr/>
        </p:nvSpPr>
        <p:spPr>
          <a:xfrm>
            <a:off x="8933077" y="6327003"/>
            <a:ext cx="26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chap4_condition_number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A4F18-F42C-7B4F-9689-2D1EE7B1A33C}"/>
              </a:ext>
            </a:extLst>
          </p:cNvPr>
          <p:cNvCxnSpPr>
            <a:cxnSpLocks/>
          </p:cNvCxnSpPr>
          <p:nvPr/>
        </p:nvCxnSpPr>
        <p:spPr>
          <a:xfrm>
            <a:off x="2011417" y="43411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6464C1-D571-9746-A1D8-08232017AAE2}"/>
              </a:ext>
            </a:extLst>
          </p:cNvPr>
          <p:cNvCxnSpPr>
            <a:cxnSpLocks/>
          </p:cNvCxnSpPr>
          <p:nvPr/>
        </p:nvCxnSpPr>
        <p:spPr>
          <a:xfrm flipV="1">
            <a:off x="2086990" y="24024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767936-BEBB-6B41-9B4D-CFEF8DB1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477" y="4571058"/>
            <a:ext cx="1828800" cy="16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311C54-C0EE-3242-A0DD-C3DEBDDF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0" y="2391582"/>
            <a:ext cx="1828800" cy="165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D0262-2773-B146-B0DA-A7A02C2F13DF}"/>
              </a:ext>
            </a:extLst>
          </p:cNvPr>
          <p:cNvCxnSpPr>
            <a:cxnSpLocks/>
          </p:cNvCxnSpPr>
          <p:nvPr/>
        </p:nvCxnSpPr>
        <p:spPr>
          <a:xfrm>
            <a:off x="1859017" y="2791774"/>
            <a:ext cx="1836683" cy="166592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3568A-170F-5945-93C0-44C73A2BF8CA}"/>
              </a:ext>
            </a:extLst>
          </p:cNvPr>
          <p:cNvCxnSpPr>
            <a:cxnSpLocks/>
          </p:cNvCxnSpPr>
          <p:nvPr/>
        </p:nvCxnSpPr>
        <p:spPr>
          <a:xfrm>
            <a:off x="1917700" y="2743200"/>
            <a:ext cx="1511300" cy="17272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66E8-D565-9246-A998-3200B2F3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482850"/>
            <a:ext cx="2895600" cy="317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057747-AA4E-0642-A00A-107E03F5608E}"/>
              </a:ext>
            </a:extLst>
          </p:cNvPr>
          <p:cNvCxnSpPr>
            <a:cxnSpLocks/>
          </p:cNvCxnSpPr>
          <p:nvPr/>
        </p:nvCxnSpPr>
        <p:spPr>
          <a:xfrm flipH="1">
            <a:off x="2514600" y="2998573"/>
            <a:ext cx="354570" cy="2399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A38901-F34D-BF4A-9817-5352E4C064B6}"/>
              </a:ext>
            </a:extLst>
          </p:cNvPr>
          <p:cNvCxnSpPr>
            <a:cxnSpLocks/>
          </p:cNvCxnSpPr>
          <p:nvPr/>
        </p:nvCxnSpPr>
        <p:spPr>
          <a:xfrm>
            <a:off x="7078717" y="42776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EF17D-F45A-964F-9C85-9A276F1D2CD8}"/>
              </a:ext>
            </a:extLst>
          </p:cNvPr>
          <p:cNvCxnSpPr>
            <a:cxnSpLocks/>
          </p:cNvCxnSpPr>
          <p:nvPr/>
        </p:nvCxnSpPr>
        <p:spPr>
          <a:xfrm flipV="1">
            <a:off x="7154290" y="23389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DFB07F7-B446-7942-A15F-35A67E64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777" y="4507558"/>
            <a:ext cx="1828800" cy="1651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DD8CB1-B499-3346-9C03-A5F0276258B1}"/>
              </a:ext>
            </a:extLst>
          </p:cNvPr>
          <p:cNvCxnSpPr>
            <a:cxnSpLocks/>
          </p:cNvCxnSpPr>
          <p:nvPr/>
        </p:nvCxnSpPr>
        <p:spPr>
          <a:xfrm>
            <a:off x="6926317" y="2728274"/>
            <a:ext cx="1836683" cy="166592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DACE2-A126-7D42-A870-C55BE3CB2641}"/>
              </a:ext>
            </a:extLst>
          </p:cNvPr>
          <p:cNvCxnSpPr>
            <a:cxnSpLocks/>
          </p:cNvCxnSpPr>
          <p:nvPr/>
        </p:nvCxnSpPr>
        <p:spPr>
          <a:xfrm>
            <a:off x="7086600" y="2578100"/>
            <a:ext cx="1371600" cy="17907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A38B0C2-A724-5640-9AC5-34549A76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0" y="2838450"/>
            <a:ext cx="2895600" cy="3175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5C7C80-7C69-7F46-9111-51917CB656BA}"/>
              </a:ext>
            </a:extLst>
          </p:cNvPr>
          <p:cNvCxnSpPr>
            <a:cxnSpLocks/>
          </p:cNvCxnSpPr>
          <p:nvPr/>
        </p:nvCxnSpPr>
        <p:spPr>
          <a:xfrm flipH="1">
            <a:off x="7988300" y="3290673"/>
            <a:ext cx="354570" cy="2399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D5585D2-8787-5B48-BBB9-A4FC0A510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981200"/>
            <a:ext cx="3759200" cy="1727200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BC422D91-8177-8B4E-A171-F19F0BC583DA}"/>
              </a:ext>
            </a:extLst>
          </p:cNvPr>
          <p:cNvSpPr/>
          <p:nvPr/>
        </p:nvSpPr>
        <p:spPr>
          <a:xfrm>
            <a:off x="5274879" y="3873500"/>
            <a:ext cx="777765" cy="399393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8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F48D5-C2B9-7A4F-A656-D6A13786ED6B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A9D587-A46A-5B41-AECA-9F64A7AB2AE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986784" y="2669060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1A69AA-0B91-0F46-8F2A-D5183CE70AE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054811" y="2669060"/>
            <a:ext cx="726407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59A610-9A94-954A-9A19-EEE4469182D8}"/>
              </a:ext>
            </a:extLst>
          </p:cNvPr>
          <p:cNvSpPr/>
          <p:nvPr/>
        </p:nvSpPr>
        <p:spPr>
          <a:xfrm>
            <a:off x="4886077" y="3740247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5F1B0F-4A77-0249-82B5-7FF03F3F7DA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60985" y="4086237"/>
            <a:ext cx="525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D0FC8-D358-864D-8C4C-740E6D8C626F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6783265" y="3420208"/>
            <a:ext cx="0" cy="677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89A8F-9552-CF4D-8B1C-D36EABE1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95" y="2489675"/>
            <a:ext cx="1046149" cy="321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642C93-EB0D-DC4F-9E11-12A2530B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07" y="2284813"/>
            <a:ext cx="647700" cy="20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968D16-C769-E547-B75B-3D4CD1CD8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58" y="2263805"/>
            <a:ext cx="6350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714008-0F7D-C34E-AC73-82727E9DE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332" y="3919731"/>
            <a:ext cx="8382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6D227-7A8A-9240-8DB7-980EB5A65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399" y="4512773"/>
            <a:ext cx="1663700" cy="584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63046F-05F3-D04A-89A5-FA51D61A06A3}"/>
              </a:ext>
            </a:extLst>
          </p:cNvPr>
          <p:cNvCxnSpPr>
            <a:cxnSpLocks/>
          </p:cNvCxnSpPr>
          <p:nvPr/>
        </p:nvCxnSpPr>
        <p:spPr>
          <a:xfrm>
            <a:off x="4366901" y="2669419"/>
            <a:ext cx="0" cy="141383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BD6E13A-408F-0244-92C8-9BC61875B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881" y="4168530"/>
            <a:ext cx="647700" cy="2794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B3F81026-024E-D24A-B3EB-869381696BF0}"/>
              </a:ext>
            </a:extLst>
          </p:cNvPr>
          <p:cNvSpPr/>
          <p:nvPr/>
        </p:nvSpPr>
        <p:spPr>
          <a:xfrm>
            <a:off x="6611815" y="3121269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F1EC90-322F-2B46-AE40-5E8C6C565FE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783265" y="266406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F6A74DD-19F8-C347-89F1-8F40FE93F1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121753" y="4086237"/>
            <a:ext cx="66590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62B2ACF-F875-8845-8468-01E1DF2AF5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0" y="2837473"/>
            <a:ext cx="622300" cy="215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6357D6-3FC4-AF47-8DE5-BA71055E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781" y="3548185"/>
            <a:ext cx="596900" cy="25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BE1260-6B11-0745-B255-EB75115502E1}"/>
              </a:ext>
            </a:extLst>
          </p:cNvPr>
          <p:cNvCxnSpPr>
            <a:cxnSpLocks/>
          </p:cNvCxnSpPr>
          <p:nvPr/>
        </p:nvCxnSpPr>
        <p:spPr>
          <a:xfrm>
            <a:off x="5852858" y="3278660"/>
            <a:ext cx="76188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11F426-1ED9-344D-AA11-2120D953E3D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03915" y="3277182"/>
            <a:ext cx="352433" cy="4630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516703-5867-AE47-9C04-CFF7B9E75788}"/>
              </a:ext>
            </a:extLst>
          </p:cNvPr>
          <p:cNvCxnSpPr>
            <a:cxnSpLocks/>
          </p:cNvCxnSpPr>
          <p:nvPr/>
        </p:nvCxnSpPr>
        <p:spPr>
          <a:xfrm flipH="1">
            <a:off x="4941277" y="4428391"/>
            <a:ext cx="159726" cy="178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AF30085-6140-0E4D-B773-2349DED4D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7547" y="3061524"/>
            <a:ext cx="622300" cy="1905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3D2D0AF-F7E4-7049-BEA9-A53BFAEE27C8}"/>
              </a:ext>
            </a:extLst>
          </p:cNvPr>
          <p:cNvSpPr txBox="1"/>
          <p:nvPr/>
        </p:nvSpPr>
        <p:spPr>
          <a:xfrm>
            <a:off x="8933077" y="632700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chap4_rls</a:t>
            </a:r>
          </a:p>
        </p:txBody>
      </p:sp>
    </p:spTree>
    <p:extLst>
      <p:ext uri="{BB962C8B-B14F-4D97-AF65-F5344CB8AC3E}">
        <p14:creationId xmlns:p14="http://schemas.microsoft.com/office/powerpoint/2010/main" val="341047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6183B-BD75-6E46-9B4A-ACF969B297A9}"/>
              </a:ext>
            </a:extLst>
          </p:cNvPr>
          <p:cNvSpPr txBox="1"/>
          <p:nvPr/>
        </p:nvSpPr>
        <p:spPr>
          <a:xfrm>
            <a:off x="8501449" y="6326659"/>
            <a:ext cx="18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chap2_unit_circle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FA9335-4A31-1046-BE80-F68560499153}"/>
              </a:ext>
            </a:extLst>
          </p:cNvPr>
          <p:cNvCxnSpPr/>
          <p:nvPr/>
        </p:nvCxnSpPr>
        <p:spPr>
          <a:xfrm>
            <a:off x="3744097" y="3595817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7BAC3E-96C7-5140-B388-9037B9CB7DA1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3"/>
            <a:ext cx="0" cy="3488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06D1DA2-679E-954C-90B9-44DC1A718EF7}"/>
              </a:ext>
            </a:extLst>
          </p:cNvPr>
          <p:cNvSpPr/>
          <p:nvPr/>
        </p:nvSpPr>
        <p:spPr>
          <a:xfrm>
            <a:off x="4559643" y="2286000"/>
            <a:ext cx="3039762" cy="263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59861-3C01-7742-863C-7EB456F31C7D}"/>
              </a:ext>
            </a:extLst>
          </p:cNvPr>
          <p:cNvSpPr/>
          <p:nvPr/>
        </p:nvSpPr>
        <p:spPr>
          <a:xfrm>
            <a:off x="4572001" y="2298357"/>
            <a:ext cx="3015048" cy="26072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110BAB7-5674-5C47-BFC3-85F20E40300A}"/>
              </a:ext>
            </a:extLst>
          </p:cNvPr>
          <p:cNvSpPr/>
          <p:nvPr/>
        </p:nvSpPr>
        <p:spPr>
          <a:xfrm>
            <a:off x="4547286" y="2298357"/>
            <a:ext cx="3052119" cy="2619632"/>
          </a:xfrm>
          <a:custGeom>
            <a:avLst/>
            <a:gdLst>
              <a:gd name="connsiteX0" fmla="*/ 0 w 3052119"/>
              <a:gd name="connsiteY0" fmla="*/ 1309816 h 2619632"/>
              <a:gd name="connsiteX1" fmla="*/ 1507525 w 3052119"/>
              <a:gd name="connsiteY1" fmla="*/ 0 h 2619632"/>
              <a:gd name="connsiteX2" fmla="*/ 3052119 w 3052119"/>
              <a:gd name="connsiteY2" fmla="*/ 1285102 h 2619632"/>
              <a:gd name="connsiteX3" fmla="*/ 1544595 w 3052119"/>
              <a:gd name="connsiteY3" fmla="*/ 2619632 h 2619632"/>
              <a:gd name="connsiteX4" fmla="*/ 0 w 3052119"/>
              <a:gd name="connsiteY4" fmla="*/ 1309816 h 261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19" h="2619632">
                <a:moveTo>
                  <a:pt x="0" y="1309816"/>
                </a:moveTo>
                <a:lnTo>
                  <a:pt x="1507525" y="0"/>
                </a:lnTo>
                <a:lnTo>
                  <a:pt x="3052119" y="1285102"/>
                </a:lnTo>
                <a:lnTo>
                  <a:pt x="1544595" y="2619632"/>
                </a:lnTo>
                <a:lnTo>
                  <a:pt x="0" y="130981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AF1EA69-38F9-7C4B-BFFE-D1884A2DD5E1}"/>
              </a:ext>
            </a:extLst>
          </p:cNvPr>
          <p:cNvSpPr/>
          <p:nvPr/>
        </p:nvSpPr>
        <p:spPr>
          <a:xfrm>
            <a:off x="6079524" y="2286000"/>
            <a:ext cx="1507525" cy="1322173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418B4A7-7BB8-244B-AA4F-0977B85614A0}"/>
              </a:ext>
            </a:extLst>
          </p:cNvPr>
          <p:cNvSpPr/>
          <p:nvPr/>
        </p:nvSpPr>
        <p:spPr>
          <a:xfrm rot="10800000">
            <a:off x="4563762" y="3649361"/>
            <a:ext cx="1478692" cy="1268627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3BA81E0-47F3-F346-BF5A-5C47A1F0F380}"/>
              </a:ext>
            </a:extLst>
          </p:cNvPr>
          <p:cNvSpPr/>
          <p:nvPr/>
        </p:nvSpPr>
        <p:spPr>
          <a:xfrm flipV="1">
            <a:off x="6157784" y="3587578"/>
            <a:ext cx="1429265" cy="1322173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BC3612-4370-D84F-BF24-470E5B545F1C}"/>
              </a:ext>
            </a:extLst>
          </p:cNvPr>
          <p:cNvSpPr/>
          <p:nvPr/>
        </p:nvSpPr>
        <p:spPr>
          <a:xfrm flipH="1">
            <a:off x="4576118" y="2298357"/>
            <a:ext cx="1466335" cy="1276865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6EF288-6A26-194F-8C95-AEF2BB4C4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13" y="5002255"/>
            <a:ext cx="22352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B00137-96DA-414C-9B70-393166C7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38366">
            <a:off x="5659395" y="4037741"/>
            <a:ext cx="2133600" cy="215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D61AB-8796-D04D-9991-512956C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993">
            <a:off x="5984791" y="4264283"/>
            <a:ext cx="2133600" cy="21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704A59-36F3-5343-85E5-1B01652F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96" y="4527894"/>
            <a:ext cx="2133600" cy="215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DC658-C1EC-004E-AA86-45A62F081B5A}"/>
              </a:ext>
            </a:extLst>
          </p:cNvPr>
          <p:cNvCxnSpPr>
            <a:cxnSpLocks/>
          </p:cNvCxnSpPr>
          <p:nvPr/>
        </p:nvCxnSpPr>
        <p:spPr>
          <a:xfrm flipH="1">
            <a:off x="7451125" y="4646141"/>
            <a:ext cx="5189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FEADCA9-840F-3747-9001-6B936DDC2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989" y="3334093"/>
            <a:ext cx="1727200" cy="16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804CD9-8207-674B-A5FA-29784A695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038" y="2024277"/>
            <a:ext cx="1727200" cy="165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523A8CB-49AD-DF4D-A57A-0C7AD3EA6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827" y="3371164"/>
            <a:ext cx="18796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2E0C17-6FD1-724E-AD7B-8C278150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205" y="4989899"/>
            <a:ext cx="18796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5CE75B-6384-8846-A8B9-782D7B524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530" y="3309380"/>
            <a:ext cx="1828800" cy="165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680ED3-514F-9F4A-A52C-23DF1B385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4594" y="1665931"/>
            <a:ext cx="1828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chap5_qr_subspaces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6977"/>
            <a:ext cx="331090" cy="1575748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 flipV="1">
            <a:off x="2778826" y="3301340"/>
            <a:ext cx="2280062" cy="427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46" y="289560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954" y="3191329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12BDA-E38E-424C-AD4B-E1355A70F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648" y="4367317"/>
            <a:ext cx="3518669" cy="315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1E927-20F1-A442-BE4D-802C5B6E4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9111" y="2968001"/>
            <a:ext cx="3202889" cy="3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51CAD1-A9B1-4045-A597-DE8DD325B7B9}"/>
              </a:ext>
            </a:extLst>
          </p:cNvPr>
          <p:cNvCxnSpPr>
            <a:cxnSpLocks/>
          </p:cNvCxnSpPr>
          <p:nvPr/>
        </p:nvCxnSpPr>
        <p:spPr>
          <a:xfrm>
            <a:off x="4176907" y="3927412"/>
            <a:ext cx="43005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07FCF4-2A0B-884B-8472-5904EDBD94D7}"/>
              </a:ext>
            </a:extLst>
          </p:cNvPr>
          <p:cNvCxnSpPr>
            <a:cxnSpLocks/>
          </p:cNvCxnSpPr>
          <p:nvPr/>
        </p:nvCxnSpPr>
        <p:spPr>
          <a:xfrm flipV="1">
            <a:off x="4664517" y="1818751"/>
            <a:ext cx="0" cy="26373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9B49D-131B-AB4D-91F6-426EE91E52AE}"/>
              </a:ext>
            </a:extLst>
          </p:cNvPr>
          <p:cNvCxnSpPr>
            <a:cxnSpLocks/>
          </p:cNvCxnSpPr>
          <p:nvPr/>
        </p:nvCxnSpPr>
        <p:spPr>
          <a:xfrm flipV="1">
            <a:off x="4650319" y="2705144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C3333-FEBF-C846-BCCF-D05AC5FAF56E}"/>
              </a:ext>
            </a:extLst>
          </p:cNvPr>
          <p:cNvCxnSpPr>
            <a:cxnSpLocks/>
          </p:cNvCxnSpPr>
          <p:nvPr/>
        </p:nvCxnSpPr>
        <p:spPr>
          <a:xfrm>
            <a:off x="4647077" y="3930655"/>
            <a:ext cx="17537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01F57A-4F2F-7C42-82D3-5E3533D7711C}"/>
              </a:ext>
            </a:extLst>
          </p:cNvPr>
          <p:cNvCxnSpPr>
            <a:cxnSpLocks/>
          </p:cNvCxnSpPr>
          <p:nvPr/>
        </p:nvCxnSpPr>
        <p:spPr>
          <a:xfrm flipH="1" flipV="1">
            <a:off x="6169061" y="2705145"/>
            <a:ext cx="290912" cy="6309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486E59-054A-034E-B94C-A8943E2E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49" y="2364117"/>
            <a:ext cx="1828800" cy="1651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3E015D30-DCDB-904D-AA8C-15CDD98796C3}"/>
              </a:ext>
            </a:extLst>
          </p:cNvPr>
          <p:cNvSpPr/>
          <p:nvPr/>
        </p:nvSpPr>
        <p:spPr>
          <a:xfrm rot="4353354">
            <a:off x="5462034" y="2672460"/>
            <a:ext cx="139068" cy="182070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4A8580E-49DA-7C4C-B2D1-71982F41D078}"/>
              </a:ext>
            </a:extLst>
          </p:cNvPr>
          <p:cNvSpPr/>
          <p:nvPr/>
        </p:nvSpPr>
        <p:spPr>
          <a:xfrm rot="20399155">
            <a:off x="6429365" y="3180064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A76010-2353-0147-AD77-52EEE418563D}"/>
              </a:ext>
            </a:extLst>
          </p:cNvPr>
          <p:cNvCxnSpPr>
            <a:cxnSpLocks/>
          </p:cNvCxnSpPr>
          <p:nvPr/>
        </p:nvCxnSpPr>
        <p:spPr>
          <a:xfrm flipV="1">
            <a:off x="4657576" y="2784509"/>
            <a:ext cx="3471540" cy="115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E22380A-8002-B445-8AA1-4CFC7BA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16" y="2502967"/>
            <a:ext cx="584200" cy="139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C2F28D-C986-194A-8C15-3DEA9B0AB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548" y="4117832"/>
            <a:ext cx="6731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23A267-13E9-3A4F-9C9F-F7E1A5142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7" y="4104542"/>
            <a:ext cx="13208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938CC2-CCAB-854D-92AE-3C441FFB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65177">
            <a:off x="5342311" y="3152537"/>
            <a:ext cx="934956" cy="259032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DCA3BB96-84A9-8749-80E5-5F70BE50EF45}"/>
              </a:ext>
            </a:extLst>
          </p:cNvPr>
          <p:cNvSpPr/>
          <p:nvPr/>
        </p:nvSpPr>
        <p:spPr>
          <a:xfrm>
            <a:off x="4260500" y="2240781"/>
            <a:ext cx="2170443" cy="2723103"/>
          </a:xfrm>
          <a:prstGeom prst="arc">
            <a:avLst>
              <a:gd name="adj1" fmla="val 18804822"/>
              <a:gd name="adj2" fmla="val 10821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EB737-4397-1F4B-B903-E42FC12404D5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chap5_householder_1</a:t>
            </a:r>
          </a:p>
        </p:txBody>
      </p:sp>
    </p:spTree>
    <p:extLst>
      <p:ext uri="{BB962C8B-B14F-4D97-AF65-F5344CB8AC3E}">
        <p14:creationId xmlns:p14="http://schemas.microsoft.com/office/powerpoint/2010/main" val="3035170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0A749F-69FE-004F-B694-94F6B36E6906}"/>
              </a:ext>
            </a:extLst>
          </p:cNvPr>
          <p:cNvCxnSpPr>
            <a:cxnSpLocks/>
          </p:cNvCxnSpPr>
          <p:nvPr/>
        </p:nvCxnSpPr>
        <p:spPr>
          <a:xfrm>
            <a:off x="4617345" y="3064943"/>
            <a:ext cx="3520130" cy="13982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38C65-024E-6442-A074-BB30AB55D3F8}"/>
              </a:ext>
            </a:extLst>
          </p:cNvPr>
          <p:cNvCxnSpPr>
            <a:cxnSpLocks/>
          </p:cNvCxnSpPr>
          <p:nvPr/>
        </p:nvCxnSpPr>
        <p:spPr>
          <a:xfrm flipV="1">
            <a:off x="5104955" y="1885444"/>
            <a:ext cx="875059" cy="1692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CDA598-2419-434B-9F1B-41BF15E4A4E6}"/>
              </a:ext>
            </a:extLst>
          </p:cNvPr>
          <p:cNvCxnSpPr>
            <a:cxnSpLocks/>
          </p:cNvCxnSpPr>
          <p:nvPr/>
        </p:nvCxnSpPr>
        <p:spPr>
          <a:xfrm flipV="1">
            <a:off x="5261579" y="2929672"/>
            <a:ext cx="2202657" cy="376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2A3BEF-BB3A-3141-B57A-C29F132EFA08}"/>
              </a:ext>
            </a:extLst>
          </p:cNvPr>
          <p:cNvCxnSpPr>
            <a:cxnSpLocks/>
          </p:cNvCxnSpPr>
          <p:nvPr/>
        </p:nvCxnSpPr>
        <p:spPr>
          <a:xfrm flipV="1">
            <a:off x="6961818" y="2941860"/>
            <a:ext cx="471646" cy="104288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79CE020-0393-DA4D-8371-52021AE5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3" y="2642625"/>
            <a:ext cx="1828800" cy="1651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FEC910FA-5CAE-BB4B-8497-F4CFC946F15A}"/>
              </a:ext>
            </a:extLst>
          </p:cNvPr>
          <p:cNvSpPr/>
          <p:nvPr/>
        </p:nvSpPr>
        <p:spPr>
          <a:xfrm rot="1666472">
            <a:off x="5319411" y="2077629"/>
            <a:ext cx="192852" cy="122169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CF9474E-0901-DA42-B28F-9813769AB4F5}"/>
              </a:ext>
            </a:extLst>
          </p:cNvPr>
          <p:cNvSpPr/>
          <p:nvPr/>
        </p:nvSpPr>
        <p:spPr>
          <a:xfrm rot="1264235">
            <a:off x="7000434" y="3889050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DD0C8-F5D8-8A4C-B7CF-546EE268E760}"/>
              </a:ext>
            </a:extLst>
          </p:cNvPr>
          <p:cNvCxnSpPr>
            <a:cxnSpLocks/>
          </p:cNvCxnSpPr>
          <p:nvPr/>
        </p:nvCxnSpPr>
        <p:spPr>
          <a:xfrm>
            <a:off x="5238691" y="3313711"/>
            <a:ext cx="2707865" cy="10629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BDB974-D230-C742-BC77-4DFD2E7C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561" y="4108568"/>
            <a:ext cx="584200" cy="13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D44A60-78C3-6B40-859A-E6696B67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32" y="3979259"/>
            <a:ext cx="934956" cy="259032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B63031A4-5A92-DC48-BC17-AEE6B12649ED}"/>
              </a:ext>
            </a:extLst>
          </p:cNvPr>
          <p:cNvSpPr/>
          <p:nvPr/>
        </p:nvSpPr>
        <p:spPr>
          <a:xfrm rot="6933354">
            <a:off x="5756113" y="2262892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2DF79B-86C0-2245-849B-0EE68F72F87B}"/>
              </a:ext>
            </a:extLst>
          </p:cNvPr>
          <p:cNvCxnSpPr>
            <a:cxnSpLocks/>
          </p:cNvCxnSpPr>
          <p:nvPr/>
        </p:nvCxnSpPr>
        <p:spPr>
          <a:xfrm>
            <a:off x="5856499" y="2226287"/>
            <a:ext cx="1578640" cy="70720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0A6CA71D-B7D7-C749-B536-D54D4A63E5AA}"/>
              </a:ext>
            </a:extLst>
          </p:cNvPr>
          <p:cNvSpPr/>
          <p:nvPr/>
        </p:nvSpPr>
        <p:spPr>
          <a:xfrm rot="17512409">
            <a:off x="5890740" y="2954013"/>
            <a:ext cx="240333" cy="179532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1B6E10-FAE2-2245-958B-F93EF8D22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286" y="2336799"/>
            <a:ext cx="101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7FDAD-0208-2B47-AC4D-0C768DC86302}"/>
              </a:ext>
            </a:extLst>
          </p:cNvPr>
          <p:cNvCxnSpPr>
            <a:cxnSpLocks/>
          </p:cNvCxnSpPr>
          <p:nvPr/>
        </p:nvCxnSpPr>
        <p:spPr>
          <a:xfrm>
            <a:off x="3472988" y="3326449"/>
            <a:ext cx="4300078" cy="8030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C78BCD-7CDC-2049-90F0-DB7FCDB5EC5C}"/>
              </a:ext>
            </a:extLst>
          </p:cNvPr>
          <p:cNvCxnSpPr>
            <a:cxnSpLocks/>
          </p:cNvCxnSpPr>
          <p:nvPr/>
        </p:nvCxnSpPr>
        <p:spPr>
          <a:xfrm flipV="1">
            <a:off x="5538545" y="2041754"/>
            <a:ext cx="478549" cy="2039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37F19-1838-9547-8124-68BA89AEF1D9}"/>
              </a:ext>
            </a:extLst>
          </p:cNvPr>
          <p:cNvCxnSpPr>
            <a:cxnSpLocks/>
          </p:cNvCxnSpPr>
          <p:nvPr/>
        </p:nvCxnSpPr>
        <p:spPr>
          <a:xfrm flipV="1">
            <a:off x="5622340" y="2737669"/>
            <a:ext cx="1527639" cy="975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0155DF-A4D6-5349-8557-69D3E4CE0619}"/>
              </a:ext>
            </a:extLst>
          </p:cNvPr>
          <p:cNvCxnSpPr>
            <a:cxnSpLocks/>
          </p:cNvCxnSpPr>
          <p:nvPr/>
        </p:nvCxnSpPr>
        <p:spPr>
          <a:xfrm flipV="1">
            <a:off x="6891034" y="2725937"/>
            <a:ext cx="247736" cy="123362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25846-B9F0-1640-B7CD-E3B1866F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67" y="2394333"/>
            <a:ext cx="1828800" cy="1651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DCA02D-ACB5-CD48-9E9E-5755ECA59900}"/>
              </a:ext>
            </a:extLst>
          </p:cNvPr>
          <p:cNvSpPr/>
          <p:nvPr/>
        </p:nvSpPr>
        <p:spPr>
          <a:xfrm rot="776892">
            <a:off x="6916133" y="3851151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2D1D6A-7DB4-F140-A9C5-C380EDE5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33" y="3868368"/>
            <a:ext cx="584200" cy="13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9F508-A749-074F-82EA-3D0838EF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57" y="4248856"/>
            <a:ext cx="934956" cy="2590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6F513D-F92C-2D40-B9E9-919FA5B13E5D}"/>
              </a:ext>
            </a:extLst>
          </p:cNvPr>
          <p:cNvCxnSpPr>
            <a:cxnSpLocks/>
          </p:cNvCxnSpPr>
          <p:nvPr/>
        </p:nvCxnSpPr>
        <p:spPr>
          <a:xfrm>
            <a:off x="4600988" y="2268331"/>
            <a:ext cx="2547550" cy="46541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2114AF9-8F37-644E-B0DF-537A872821E9}"/>
              </a:ext>
            </a:extLst>
          </p:cNvPr>
          <p:cNvSpPr/>
          <p:nvPr/>
        </p:nvSpPr>
        <p:spPr>
          <a:xfrm rot="16818464">
            <a:off x="6105320" y="3405101"/>
            <a:ext cx="240333" cy="12349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A24E9191-E112-5946-B8C1-6D09FB9E9E19}"/>
              </a:ext>
            </a:extLst>
          </p:cNvPr>
          <p:cNvSpPr/>
          <p:nvPr/>
        </p:nvSpPr>
        <p:spPr>
          <a:xfrm rot="16818464">
            <a:off x="4809245" y="3169082"/>
            <a:ext cx="240333" cy="12349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0540DF-6981-4C47-9D9F-E3F034B88EBE}"/>
              </a:ext>
            </a:extLst>
          </p:cNvPr>
          <p:cNvCxnSpPr>
            <a:cxnSpLocks/>
          </p:cNvCxnSpPr>
          <p:nvPr/>
        </p:nvCxnSpPr>
        <p:spPr>
          <a:xfrm flipV="1">
            <a:off x="4356878" y="2255250"/>
            <a:ext cx="247736" cy="123362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F840C-6F20-F24B-BFC9-5075D3DC2A2E}"/>
              </a:ext>
            </a:extLst>
          </p:cNvPr>
          <p:cNvCxnSpPr>
            <a:cxnSpLocks/>
          </p:cNvCxnSpPr>
          <p:nvPr/>
        </p:nvCxnSpPr>
        <p:spPr>
          <a:xfrm flipH="1" flipV="1">
            <a:off x="4617172" y="2284515"/>
            <a:ext cx="1011911" cy="14196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D3787B4-A0EC-4741-8EE5-883841663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860" y="3986034"/>
            <a:ext cx="1155700" cy="266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A06FAD-2FF2-6B4D-9605-DE3CE6F00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157" y="1906381"/>
            <a:ext cx="1003300" cy="266700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B1B6E4C6-A6CB-174E-ABF2-10A6F69CCECC}"/>
              </a:ext>
            </a:extLst>
          </p:cNvPr>
          <p:cNvSpPr/>
          <p:nvPr/>
        </p:nvSpPr>
        <p:spPr>
          <a:xfrm rot="776892">
            <a:off x="4373886" y="3364281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70868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chap5_givens_1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D7A8F2-0F32-DE42-93AC-9B18CFAA0FE0}"/>
              </a:ext>
            </a:extLst>
          </p:cNvPr>
          <p:cNvCxnSpPr>
            <a:cxnSpLocks/>
          </p:cNvCxnSpPr>
          <p:nvPr/>
        </p:nvCxnSpPr>
        <p:spPr>
          <a:xfrm>
            <a:off x="4715575" y="4070379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CDD160-BDF0-E345-8D3C-389360820D45}"/>
              </a:ext>
            </a:extLst>
          </p:cNvPr>
          <p:cNvCxnSpPr>
            <a:cxnSpLocks/>
          </p:cNvCxnSpPr>
          <p:nvPr/>
        </p:nvCxnSpPr>
        <p:spPr>
          <a:xfrm flipV="1">
            <a:off x="5203185" y="2179796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570FD-7376-7344-89BF-A2C5BA2F44F8}"/>
              </a:ext>
            </a:extLst>
          </p:cNvPr>
          <p:cNvCxnSpPr>
            <a:cxnSpLocks/>
          </p:cNvCxnSpPr>
          <p:nvPr/>
        </p:nvCxnSpPr>
        <p:spPr>
          <a:xfrm flipV="1">
            <a:off x="5223712" y="2848111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88013A-5EB6-104C-BEC6-C1889BE45246}"/>
              </a:ext>
            </a:extLst>
          </p:cNvPr>
          <p:cNvCxnSpPr>
            <a:cxnSpLocks/>
          </p:cNvCxnSpPr>
          <p:nvPr/>
        </p:nvCxnSpPr>
        <p:spPr>
          <a:xfrm flipV="1">
            <a:off x="6707729" y="2848111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3B79002D-C27E-2B46-83AB-CA301C0A065E}"/>
              </a:ext>
            </a:extLst>
          </p:cNvPr>
          <p:cNvSpPr/>
          <p:nvPr/>
        </p:nvSpPr>
        <p:spPr>
          <a:xfrm>
            <a:off x="6715455" y="3933379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5D95F-88F5-044C-B020-F5EC9A29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61" y="3336001"/>
            <a:ext cx="546100" cy="13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1E0365-9C38-A54B-9D57-EA35A4C3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09" y="3771338"/>
            <a:ext cx="5334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24728-6021-6540-8CD3-72D2D750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65" y="2250472"/>
            <a:ext cx="2184400" cy="73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18AD9E-E52B-0048-A95D-E2A86A7D4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636" y="4225000"/>
            <a:ext cx="6858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20DF54-AE05-AF4A-88DB-DECFDF71F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131" y="2106833"/>
            <a:ext cx="698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chap5_givens_2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78553A-5F60-8B47-8505-A99C445B4995}"/>
              </a:ext>
            </a:extLst>
          </p:cNvPr>
          <p:cNvCxnSpPr>
            <a:cxnSpLocks/>
          </p:cNvCxnSpPr>
          <p:nvPr/>
        </p:nvCxnSpPr>
        <p:spPr>
          <a:xfrm>
            <a:off x="1879777" y="3526369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69E231-6E48-6749-8057-14253B5AE793}"/>
              </a:ext>
            </a:extLst>
          </p:cNvPr>
          <p:cNvCxnSpPr>
            <a:cxnSpLocks/>
          </p:cNvCxnSpPr>
          <p:nvPr/>
        </p:nvCxnSpPr>
        <p:spPr>
          <a:xfrm flipV="1">
            <a:off x="2367387" y="1635786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0D928-EACB-D441-A877-896E1DC75CDB}"/>
              </a:ext>
            </a:extLst>
          </p:cNvPr>
          <p:cNvCxnSpPr>
            <a:cxnSpLocks/>
          </p:cNvCxnSpPr>
          <p:nvPr/>
        </p:nvCxnSpPr>
        <p:spPr>
          <a:xfrm flipV="1">
            <a:off x="2387914" y="2304101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E7AE1-54A2-B346-AA58-C8281B58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94" y="2166957"/>
            <a:ext cx="596900" cy="13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F0844-81B1-D943-8AFE-5F32EF16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97" y="2205379"/>
            <a:ext cx="990600" cy="317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F4B443-311D-3B43-AEFB-4FCC28BD4593}"/>
              </a:ext>
            </a:extLst>
          </p:cNvPr>
          <p:cNvCxnSpPr>
            <a:cxnSpLocks/>
          </p:cNvCxnSpPr>
          <p:nvPr/>
        </p:nvCxnSpPr>
        <p:spPr>
          <a:xfrm>
            <a:off x="5909696" y="3528298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8C4DA3-04AC-8340-83D5-F48F97FDF372}"/>
              </a:ext>
            </a:extLst>
          </p:cNvPr>
          <p:cNvCxnSpPr>
            <a:cxnSpLocks/>
          </p:cNvCxnSpPr>
          <p:nvPr/>
        </p:nvCxnSpPr>
        <p:spPr>
          <a:xfrm flipV="1">
            <a:off x="6397306" y="1637715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B9E1D-3156-3D48-9F4F-0CC24F9E78D3}"/>
              </a:ext>
            </a:extLst>
          </p:cNvPr>
          <p:cNvCxnSpPr>
            <a:cxnSpLocks/>
          </p:cNvCxnSpPr>
          <p:nvPr/>
        </p:nvCxnSpPr>
        <p:spPr>
          <a:xfrm>
            <a:off x="6417833" y="3534784"/>
            <a:ext cx="189279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1E1F728-2820-244D-8B0A-DAB29A6B6804}"/>
              </a:ext>
            </a:extLst>
          </p:cNvPr>
          <p:cNvSpPr/>
          <p:nvPr/>
        </p:nvSpPr>
        <p:spPr>
          <a:xfrm>
            <a:off x="4930816" y="2581154"/>
            <a:ext cx="717630" cy="347241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F40C5E-6BA2-3842-91DC-8007BA474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18" y="3708240"/>
            <a:ext cx="5969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3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1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chap6_linear_system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9D54C-B766-2542-BCB9-51F89DC30952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1390B0-C247-E841-B24E-DFF95C41635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26011" y="2669060"/>
            <a:ext cx="5931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8A1EDA9-7931-2246-842F-98073C58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10" y="2243953"/>
            <a:ext cx="2133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B932B-5E37-3A4F-BD5D-CFF20F8D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46" y="2211002"/>
            <a:ext cx="2133600" cy="368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09DC-5A2A-704C-809B-F92C2AB59AC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054811" y="2669060"/>
            <a:ext cx="5189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DC4D1A-22E1-8441-A8C3-53FA29F9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40" y="2573173"/>
            <a:ext cx="1232135" cy="2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76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chap6_invariant_subspaces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63072F-EDB5-CE45-8C3A-59647DA0D969}"/>
              </a:ext>
            </a:extLst>
          </p:cNvPr>
          <p:cNvCxnSpPr>
            <a:cxnSpLocks/>
          </p:cNvCxnSpPr>
          <p:nvPr/>
        </p:nvCxnSpPr>
        <p:spPr>
          <a:xfrm>
            <a:off x="3669476" y="3793288"/>
            <a:ext cx="44364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2A3FCE-8B98-D149-9673-6B81B152EF23}"/>
              </a:ext>
            </a:extLst>
          </p:cNvPr>
          <p:cNvCxnSpPr>
            <a:cxnSpLocks/>
          </p:cNvCxnSpPr>
          <p:nvPr/>
        </p:nvCxnSpPr>
        <p:spPr>
          <a:xfrm flipV="1">
            <a:off x="5737575" y="1902705"/>
            <a:ext cx="0" cy="3805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1ED43F-6B5A-DC4C-8393-AE94F8E8A874}"/>
              </a:ext>
            </a:extLst>
          </p:cNvPr>
          <p:cNvCxnSpPr>
            <a:cxnSpLocks/>
          </p:cNvCxnSpPr>
          <p:nvPr/>
        </p:nvCxnSpPr>
        <p:spPr>
          <a:xfrm flipV="1">
            <a:off x="4451269" y="2014847"/>
            <a:ext cx="2733303" cy="3379632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E22511-DEF8-954D-94BE-C74B64CCA83A}"/>
              </a:ext>
            </a:extLst>
          </p:cNvPr>
          <p:cNvCxnSpPr>
            <a:cxnSpLocks/>
          </p:cNvCxnSpPr>
          <p:nvPr/>
        </p:nvCxnSpPr>
        <p:spPr>
          <a:xfrm flipH="1">
            <a:off x="4607214" y="5071868"/>
            <a:ext cx="103333" cy="12964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1F3165-98F9-9242-A1E8-CB6BDDDA8649}"/>
              </a:ext>
            </a:extLst>
          </p:cNvPr>
          <p:cNvCxnSpPr>
            <a:cxnSpLocks/>
          </p:cNvCxnSpPr>
          <p:nvPr/>
        </p:nvCxnSpPr>
        <p:spPr>
          <a:xfrm flipH="1">
            <a:off x="4457989" y="5281418"/>
            <a:ext cx="81108" cy="10424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F4614-5F36-5740-9CD7-950DF94E4AB7}"/>
              </a:ext>
            </a:extLst>
          </p:cNvPr>
          <p:cNvCxnSpPr>
            <a:cxnSpLocks/>
          </p:cNvCxnSpPr>
          <p:nvPr/>
        </p:nvCxnSpPr>
        <p:spPr>
          <a:xfrm flipH="1">
            <a:off x="4775489" y="4862318"/>
            <a:ext cx="103333" cy="1328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DEC15D-2EA4-814D-B399-0C204B66CDAF}"/>
              </a:ext>
            </a:extLst>
          </p:cNvPr>
          <p:cNvCxnSpPr>
            <a:cxnSpLocks/>
          </p:cNvCxnSpPr>
          <p:nvPr/>
        </p:nvCxnSpPr>
        <p:spPr>
          <a:xfrm flipH="1">
            <a:off x="4927889" y="4662293"/>
            <a:ext cx="112858" cy="15187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A9A44C-6FDD-1B47-B74B-81399F96CA7D}"/>
              </a:ext>
            </a:extLst>
          </p:cNvPr>
          <p:cNvCxnSpPr>
            <a:cxnSpLocks/>
          </p:cNvCxnSpPr>
          <p:nvPr/>
        </p:nvCxnSpPr>
        <p:spPr>
          <a:xfrm flipH="1">
            <a:off x="5105689" y="4465443"/>
            <a:ext cx="93808" cy="12647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769EE3-8E4E-1F48-ADB6-AA4E8574E734}"/>
              </a:ext>
            </a:extLst>
          </p:cNvPr>
          <p:cNvCxnSpPr>
            <a:cxnSpLocks/>
          </p:cNvCxnSpPr>
          <p:nvPr/>
        </p:nvCxnSpPr>
        <p:spPr>
          <a:xfrm flipH="1">
            <a:off x="5245389" y="4271768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FA6C4-4D4A-6B45-B148-5CCB595FF74E}"/>
              </a:ext>
            </a:extLst>
          </p:cNvPr>
          <p:cNvCxnSpPr>
            <a:cxnSpLocks/>
          </p:cNvCxnSpPr>
          <p:nvPr/>
        </p:nvCxnSpPr>
        <p:spPr>
          <a:xfrm flipH="1">
            <a:off x="5391439" y="4087618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E4862F-FA39-584C-A8DB-99B109C4ED70}"/>
              </a:ext>
            </a:extLst>
          </p:cNvPr>
          <p:cNvCxnSpPr>
            <a:cxnSpLocks/>
          </p:cNvCxnSpPr>
          <p:nvPr/>
        </p:nvCxnSpPr>
        <p:spPr>
          <a:xfrm flipH="1">
            <a:off x="5537489" y="3912993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145AF4-2B10-F34C-90C7-B38943622ADB}"/>
              </a:ext>
            </a:extLst>
          </p:cNvPr>
          <p:cNvCxnSpPr>
            <a:cxnSpLocks/>
          </p:cNvCxnSpPr>
          <p:nvPr/>
        </p:nvCxnSpPr>
        <p:spPr>
          <a:xfrm flipV="1">
            <a:off x="5796397" y="361401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4C20A6-53BB-D048-8B18-5228DCE30042}"/>
              </a:ext>
            </a:extLst>
          </p:cNvPr>
          <p:cNvCxnSpPr>
            <a:cxnSpLocks/>
          </p:cNvCxnSpPr>
          <p:nvPr/>
        </p:nvCxnSpPr>
        <p:spPr>
          <a:xfrm flipV="1">
            <a:off x="5942447" y="343304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79D89B-10EE-9243-991F-83371279F5B8}"/>
              </a:ext>
            </a:extLst>
          </p:cNvPr>
          <p:cNvCxnSpPr>
            <a:cxnSpLocks/>
          </p:cNvCxnSpPr>
          <p:nvPr/>
        </p:nvCxnSpPr>
        <p:spPr>
          <a:xfrm flipV="1">
            <a:off x="6088497" y="32520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2C5404-616C-8D46-870D-09D03FDC8517}"/>
              </a:ext>
            </a:extLst>
          </p:cNvPr>
          <p:cNvCxnSpPr>
            <a:cxnSpLocks/>
          </p:cNvCxnSpPr>
          <p:nvPr/>
        </p:nvCxnSpPr>
        <p:spPr>
          <a:xfrm flipV="1">
            <a:off x="6250422" y="30488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09F9CD-5D3E-6744-86F7-32F9F552A6A2}"/>
              </a:ext>
            </a:extLst>
          </p:cNvPr>
          <p:cNvCxnSpPr>
            <a:cxnSpLocks/>
          </p:cNvCxnSpPr>
          <p:nvPr/>
        </p:nvCxnSpPr>
        <p:spPr>
          <a:xfrm flipV="1">
            <a:off x="6393297" y="28710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308721-9ACB-2C4A-9A87-D57EC62FDCF8}"/>
              </a:ext>
            </a:extLst>
          </p:cNvPr>
          <p:cNvCxnSpPr>
            <a:cxnSpLocks/>
          </p:cNvCxnSpPr>
          <p:nvPr/>
        </p:nvCxnSpPr>
        <p:spPr>
          <a:xfrm flipV="1">
            <a:off x="6561572" y="266469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3CCD6E-F51D-1D4D-97AC-AEE7816A9D6A}"/>
              </a:ext>
            </a:extLst>
          </p:cNvPr>
          <p:cNvCxnSpPr>
            <a:cxnSpLocks/>
          </p:cNvCxnSpPr>
          <p:nvPr/>
        </p:nvCxnSpPr>
        <p:spPr>
          <a:xfrm flipV="1">
            <a:off x="6713972" y="24773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C275C6-684C-A040-9858-2172ACE6D0AA}"/>
              </a:ext>
            </a:extLst>
          </p:cNvPr>
          <p:cNvCxnSpPr>
            <a:cxnSpLocks/>
          </p:cNvCxnSpPr>
          <p:nvPr/>
        </p:nvCxnSpPr>
        <p:spPr>
          <a:xfrm flipV="1">
            <a:off x="6850497" y="230591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92881C-CF78-6E49-9EC7-984233B83CB2}"/>
              </a:ext>
            </a:extLst>
          </p:cNvPr>
          <p:cNvCxnSpPr>
            <a:cxnSpLocks/>
          </p:cNvCxnSpPr>
          <p:nvPr/>
        </p:nvCxnSpPr>
        <p:spPr>
          <a:xfrm flipV="1">
            <a:off x="6999722" y="212494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2C07E9-5863-7E40-8E35-B3EECFF548CD}"/>
              </a:ext>
            </a:extLst>
          </p:cNvPr>
          <p:cNvCxnSpPr>
            <a:cxnSpLocks/>
          </p:cNvCxnSpPr>
          <p:nvPr/>
        </p:nvCxnSpPr>
        <p:spPr>
          <a:xfrm>
            <a:off x="5037310" y="2079871"/>
            <a:ext cx="1438508" cy="3534937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209B8B6-9BA4-F44F-A39B-944858C6A5E1}"/>
              </a:ext>
            </a:extLst>
          </p:cNvPr>
          <p:cNvCxnSpPr>
            <a:cxnSpLocks/>
          </p:cNvCxnSpPr>
          <p:nvPr/>
        </p:nvCxnSpPr>
        <p:spPr>
          <a:xfrm flipH="1" flipV="1">
            <a:off x="6382113" y="5370086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457411-D762-7F4B-AD0C-1B205C71F787}"/>
              </a:ext>
            </a:extLst>
          </p:cNvPr>
          <p:cNvCxnSpPr>
            <a:cxnSpLocks/>
          </p:cNvCxnSpPr>
          <p:nvPr/>
        </p:nvCxnSpPr>
        <p:spPr>
          <a:xfrm flipH="1" flipV="1">
            <a:off x="6289964" y="5153891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DDF328-FAFF-EF42-8063-CE917652182B}"/>
              </a:ext>
            </a:extLst>
          </p:cNvPr>
          <p:cNvCxnSpPr>
            <a:cxnSpLocks/>
          </p:cNvCxnSpPr>
          <p:nvPr/>
        </p:nvCxnSpPr>
        <p:spPr>
          <a:xfrm flipH="1" flipV="1">
            <a:off x="6197816" y="4927063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F356A1-FE9F-324D-B12F-DFCA26F29329}"/>
              </a:ext>
            </a:extLst>
          </p:cNvPr>
          <p:cNvCxnSpPr>
            <a:cxnSpLocks/>
          </p:cNvCxnSpPr>
          <p:nvPr/>
        </p:nvCxnSpPr>
        <p:spPr>
          <a:xfrm flipH="1" flipV="1">
            <a:off x="6109211" y="4700235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127E7E-11A2-FA46-AF5B-8CB14F91FC9D}"/>
              </a:ext>
            </a:extLst>
          </p:cNvPr>
          <p:cNvCxnSpPr>
            <a:cxnSpLocks/>
          </p:cNvCxnSpPr>
          <p:nvPr/>
        </p:nvCxnSpPr>
        <p:spPr>
          <a:xfrm flipH="1" flipV="1">
            <a:off x="6009973" y="4452142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97556-5636-E749-861F-4675D69AE22C}"/>
              </a:ext>
            </a:extLst>
          </p:cNvPr>
          <p:cNvCxnSpPr>
            <a:cxnSpLocks/>
          </p:cNvCxnSpPr>
          <p:nvPr/>
        </p:nvCxnSpPr>
        <p:spPr>
          <a:xfrm flipH="1" flipV="1">
            <a:off x="5917824" y="4228858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98F633-3198-9647-8B08-AE744E0AF5CF}"/>
              </a:ext>
            </a:extLst>
          </p:cNvPr>
          <p:cNvCxnSpPr>
            <a:cxnSpLocks/>
          </p:cNvCxnSpPr>
          <p:nvPr/>
        </p:nvCxnSpPr>
        <p:spPr>
          <a:xfrm flipH="1" flipV="1">
            <a:off x="5815043" y="3973677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B112AB-064F-9F4F-A22F-5AF70A8F7975}"/>
              </a:ext>
            </a:extLst>
          </p:cNvPr>
          <p:cNvCxnSpPr>
            <a:cxnSpLocks/>
          </p:cNvCxnSpPr>
          <p:nvPr/>
        </p:nvCxnSpPr>
        <p:spPr>
          <a:xfrm>
            <a:off x="5634841" y="354018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527ADD6-B093-6340-804A-B3A1CFB2CF2E}"/>
              </a:ext>
            </a:extLst>
          </p:cNvPr>
          <p:cNvCxnSpPr>
            <a:cxnSpLocks/>
          </p:cNvCxnSpPr>
          <p:nvPr/>
        </p:nvCxnSpPr>
        <p:spPr>
          <a:xfrm>
            <a:off x="5553325" y="3341713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EEBF2FA-1C61-9943-A06A-802DBC467DA0}"/>
              </a:ext>
            </a:extLst>
          </p:cNvPr>
          <p:cNvCxnSpPr>
            <a:cxnSpLocks/>
          </p:cNvCxnSpPr>
          <p:nvPr/>
        </p:nvCxnSpPr>
        <p:spPr>
          <a:xfrm>
            <a:off x="5468264" y="312551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368154A-29E0-BD4E-9C5C-0FFC9A01AEE8}"/>
              </a:ext>
            </a:extLst>
          </p:cNvPr>
          <p:cNvCxnSpPr>
            <a:cxnSpLocks/>
          </p:cNvCxnSpPr>
          <p:nvPr/>
        </p:nvCxnSpPr>
        <p:spPr>
          <a:xfrm>
            <a:off x="5369027" y="2895146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D84A28-379F-1B44-BD8C-0BD02E57EC9E}"/>
              </a:ext>
            </a:extLst>
          </p:cNvPr>
          <p:cNvCxnSpPr>
            <a:cxnSpLocks/>
          </p:cNvCxnSpPr>
          <p:nvPr/>
        </p:nvCxnSpPr>
        <p:spPr>
          <a:xfrm>
            <a:off x="5276878" y="2661230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E8C9C0-E362-3642-B0D5-12622B049A39}"/>
              </a:ext>
            </a:extLst>
          </p:cNvPr>
          <p:cNvCxnSpPr>
            <a:cxnSpLocks/>
          </p:cNvCxnSpPr>
          <p:nvPr/>
        </p:nvCxnSpPr>
        <p:spPr>
          <a:xfrm>
            <a:off x="5181185" y="243085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61F43A-5DC3-894D-97C5-60F71C84A99C}"/>
              </a:ext>
            </a:extLst>
          </p:cNvPr>
          <p:cNvCxnSpPr>
            <a:cxnSpLocks/>
          </p:cNvCxnSpPr>
          <p:nvPr/>
        </p:nvCxnSpPr>
        <p:spPr>
          <a:xfrm>
            <a:off x="5085492" y="2196942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B1959278-98C9-EC4A-9E4B-DB4AB7F40F8C}"/>
              </a:ext>
            </a:extLst>
          </p:cNvPr>
          <p:cNvSpPr/>
          <p:nvPr/>
        </p:nvSpPr>
        <p:spPr>
          <a:xfrm>
            <a:off x="5381007" y="2135827"/>
            <a:ext cx="1306286" cy="1134972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6" h="1134972">
                <a:moveTo>
                  <a:pt x="0" y="48986"/>
                </a:moveTo>
                <a:cubicBezTo>
                  <a:pt x="76200" y="499383"/>
                  <a:pt x="266700" y="1145723"/>
                  <a:pt x="465364" y="1134837"/>
                </a:cubicBezTo>
                <a:cubicBezTo>
                  <a:pt x="664028" y="1123951"/>
                  <a:pt x="985157" y="472168"/>
                  <a:pt x="1306286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290ECAE9-1A4F-084C-8923-370F6097DF54}"/>
              </a:ext>
            </a:extLst>
          </p:cNvPr>
          <p:cNvSpPr/>
          <p:nvPr/>
        </p:nvSpPr>
        <p:spPr>
          <a:xfrm>
            <a:off x="5533407" y="2173926"/>
            <a:ext cx="898071" cy="669868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  <a:gd name="connsiteX0" fmla="*/ 0 w 1232807"/>
              <a:gd name="connsiteY0" fmla="*/ 367393 h 1135100"/>
              <a:gd name="connsiteX1" fmla="*/ 391885 w 1232807"/>
              <a:gd name="connsiteY1" fmla="*/ 1134837 h 1135100"/>
              <a:gd name="connsiteX2" fmla="*/ 1232807 w 1232807"/>
              <a:gd name="connsiteY2" fmla="*/ 0 h 1135100"/>
              <a:gd name="connsiteX0" fmla="*/ 0 w 898071"/>
              <a:gd name="connsiteY0" fmla="*/ 16329 h 784036"/>
              <a:gd name="connsiteX1" fmla="*/ 391885 w 898071"/>
              <a:gd name="connsiteY1" fmla="*/ 783773 h 784036"/>
              <a:gd name="connsiteX2" fmla="*/ 898071 w 898071"/>
              <a:gd name="connsiteY2" fmla="*/ 0 h 784036"/>
              <a:gd name="connsiteX0" fmla="*/ 0 w 898071"/>
              <a:gd name="connsiteY0" fmla="*/ 16329 h 669868"/>
              <a:gd name="connsiteX1" fmla="*/ 342900 w 898071"/>
              <a:gd name="connsiteY1" fmla="*/ 669473 h 669868"/>
              <a:gd name="connsiteX2" fmla="*/ 898071 w 898071"/>
              <a:gd name="connsiteY2" fmla="*/ 0 h 6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1" h="669868">
                <a:moveTo>
                  <a:pt x="0" y="16329"/>
                </a:moveTo>
                <a:cubicBezTo>
                  <a:pt x="76200" y="466726"/>
                  <a:pt x="144236" y="680359"/>
                  <a:pt x="342900" y="669473"/>
                </a:cubicBezTo>
                <a:cubicBezTo>
                  <a:pt x="541564" y="658587"/>
                  <a:pt x="576942" y="472168"/>
                  <a:pt x="898071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2CD3C7B-8A64-8C4C-A485-657E8909495F}"/>
              </a:ext>
            </a:extLst>
          </p:cNvPr>
          <p:cNvSpPr/>
          <p:nvPr/>
        </p:nvSpPr>
        <p:spPr>
          <a:xfrm>
            <a:off x="5718464" y="2105892"/>
            <a:ext cx="579663" cy="506186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  <a:gd name="connsiteX0" fmla="*/ 0 w 1232807"/>
              <a:gd name="connsiteY0" fmla="*/ 367393 h 1135100"/>
              <a:gd name="connsiteX1" fmla="*/ 391885 w 1232807"/>
              <a:gd name="connsiteY1" fmla="*/ 1134837 h 1135100"/>
              <a:gd name="connsiteX2" fmla="*/ 1232807 w 1232807"/>
              <a:gd name="connsiteY2" fmla="*/ 0 h 1135100"/>
              <a:gd name="connsiteX0" fmla="*/ 0 w 898071"/>
              <a:gd name="connsiteY0" fmla="*/ 16329 h 784036"/>
              <a:gd name="connsiteX1" fmla="*/ 391885 w 898071"/>
              <a:gd name="connsiteY1" fmla="*/ 783773 h 784036"/>
              <a:gd name="connsiteX2" fmla="*/ 898071 w 898071"/>
              <a:gd name="connsiteY2" fmla="*/ 0 h 784036"/>
              <a:gd name="connsiteX0" fmla="*/ 0 w 898071"/>
              <a:gd name="connsiteY0" fmla="*/ 16329 h 669868"/>
              <a:gd name="connsiteX1" fmla="*/ 342900 w 898071"/>
              <a:gd name="connsiteY1" fmla="*/ 669473 h 669868"/>
              <a:gd name="connsiteX2" fmla="*/ 898071 w 898071"/>
              <a:gd name="connsiteY2" fmla="*/ 0 h 669868"/>
              <a:gd name="connsiteX0" fmla="*/ 0 w 898071"/>
              <a:gd name="connsiteY0" fmla="*/ 16329 h 531652"/>
              <a:gd name="connsiteX1" fmla="*/ 155121 w 898071"/>
              <a:gd name="connsiteY1" fmla="*/ 530680 h 531652"/>
              <a:gd name="connsiteX2" fmla="*/ 898071 w 898071"/>
              <a:gd name="connsiteY2" fmla="*/ 0 h 531652"/>
              <a:gd name="connsiteX0" fmla="*/ 0 w 579663"/>
              <a:gd name="connsiteY0" fmla="*/ 0 h 515323"/>
              <a:gd name="connsiteX1" fmla="*/ 155121 w 579663"/>
              <a:gd name="connsiteY1" fmla="*/ 514351 h 515323"/>
              <a:gd name="connsiteX2" fmla="*/ 579663 w 579663"/>
              <a:gd name="connsiteY2" fmla="*/ 16328 h 515323"/>
              <a:gd name="connsiteX0" fmla="*/ 0 w 579663"/>
              <a:gd name="connsiteY0" fmla="*/ 0 h 507243"/>
              <a:gd name="connsiteX1" fmla="*/ 155121 w 579663"/>
              <a:gd name="connsiteY1" fmla="*/ 506186 h 507243"/>
              <a:gd name="connsiteX2" fmla="*/ 579663 w 579663"/>
              <a:gd name="connsiteY2" fmla="*/ 8163 h 507243"/>
              <a:gd name="connsiteX0" fmla="*/ 0 w 579663"/>
              <a:gd name="connsiteY0" fmla="*/ 0 h 506186"/>
              <a:gd name="connsiteX1" fmla="*/ 155121 w 579663"/>
              <a:gd name="connsiteY1" fmla="*/ 506186 h 506186"/>
              <a:gd name="connsiteX2" fmla="*/ 579663 w 579663"/>
              <a:gd name="connsiteY2" fmla="*/ 8163 h 50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663" h="506186">
                <a:moveTo>
                  <a:pt x="0" y="0"/>
                </a:moveTo>
                <a:cubicBezTo>
                  <a:pt x="76200" y="450397"/>
                  <a:pt x="5443" y="419100"/>
                  <a:pt x="155121" y="506186"/>
                </a:cubicBezTo>
                <a:cubicBezTo>
                  <a:pt x="353785" y="495300"/>
                  <a:pt x="258534" y="480331"/>
                  <a:pt x="579663" y="816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25F94A7-484F-544C-BBEA-509875E454A8}"/>
              </a:ext>
            </a:extLst>
          </p:cNvPr>
          <p:cNvSpPr/>
          <p:nvPr/>
        </p:nvSpPr>
        <p:spPr>
          <a:xfrm>
            <a:off x="4858493" y="4404715"/>
            <a:ext cx="1208314" cy="1102962"/>
          </a:xfrm>
          <a:custGeom>
            <a:avLst/>
            <a:gdLst>
              <a:gd name="connsiteX0" fmla="*/ 1208314 w 1208314"/>
              <a:gd name="connsiteY0" fmla="*/ 1102962 h 1102962"/>
              <a:gd name="connsiteX1" fmla="*/ 824592 w 1208314"/>
              <a:gd name="connsiteY1" fmla="*/ 783 h 1102962"/>
              <a:gd name="connsiteX2" fmla="*/ 0 w 1208314"/>
              <a:gd name="connsiteY2" fmla="*/ 964169 h 11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8314" h="1102962">
                <a:moveTo>
                  <a:pt x="1208314" y="1102962"/>
                </a:moveTo>
                <a:cubicBezTo>
                  <a:pt x="1117146" y="563438"/>
                  <a:pt x="1025978" y="23915"/>
                  <a:pt x="824592" y="783"/>
                </a:cubicBezTo>
                <a:cubicBezTo>
                  <a:pt x="623206" y="-22349"/>
                  <a:pt x="311603" y="470910"/>
                  <a:pt x="0" y="964169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E3B4110-50F4-E74C-ADFC-F4C5D9F81BB4}"/>
              </a:ext>
            </a:extLst>
          </p:cNvPr>
          <p:cNvSpPr/>
          <p:nvPr/>
        </p:nvSpPr>
        <p:spPr>
          <a:xfrm>
            <a:off x="5160571" y="4829669"/>
            <a:ext cx="653143" cy="645351"/>
          </a:xfrm>
          <a:custGeom>
            <a:avLst/>
            <a:gdLst>
              <a:gd name="connsiteX0" fmla="*/ 653143 w 653143"/>
              <a:gd name="connsiteY0" fmla="*/ 645351 h 645351"/>
              <a:gd name="connsiteX1" fmla="*/ 498022 w 653143"/>
              <a:gd name="connsiteY1" fmla="*/ 372 h 645351"/>
              <a:gd name="connsiteX2" fmla="*/ 0 w 653143"/>
              <a:gd name="connsiteY2" fmla="*/ 571872 h 6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645351">
                <a:moveTo>
                  <a:pt x="653143" y="645351"/>
                </a:moveTo>
                <a:cubicBezTo>
                  <a:pt x="630011" y="328984"/>
                  <a:pt x="606879" y="12618"/>
                  <a:pt x="498022" y="372"/>
                </a:cubicBezTo>
                <a:cubicBezTo>
                  <a:pt x="389165" y="-11874"/>
                  <a:pt x="194582" y="279999"/>
                  <a:pt x="0" y="571872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D3753DC-4725-0149-98A7-F78A3525A2F9}"/>
              </a:ext>
            </a:extLst>
          </p:cNvPr>
          <p:cNvSpPr/>
          <p:nvPr/>
        </p:nvSpPr>
        <p:spPr>
          <a:xfrm>
            <a:off x="5389171" y="5246096"/>
            <a:ext cx="269422" cy="237088"/>
          </a:xfrm>
          <a:custGeom>
            <a:avLst/>
            <a:gdLst>
              <a:gd name="connsiteX0" fmla="*/ 269422 w 269422"/>
              <a:gd name="connsiteY0" fmla="*/ 237088 h 237088"/>
              <a:gd name="connsiteX1" fmla="*/ 179614 w 269422"/>
              <a:gd name="connsiteY1" fmla="*/ 324 h 237088"/>
              <a:gd name="connsiteX2" fmla="*/ 0 w 269422"/>
              <a:gd name="connsiteY2" fmla="*/ 196266 h 23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422" h="237088">
                <a:moveTo>
                  <a:pt x="269422" y="237088"/>
                </a:moveTo>
                <a:cubicBezTo>
                  <a:pt x="246970" y="122108"/>
                  <a:pt x="224518" y="7128"/>
                  <a:pt x="179614" y="324"/>
                </a:cubicBezTo>
                <a:cubicBezTo>
                  <a:pt x="134710" y="-6480"/>
                  <a:pt x="67355" y="94893"/>
                  <a:pt x="0" y="196266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24045749-55C5-BD48-AD00-C69C9550ABC1}"/>
              </a:ext>
            </a:extLst>
          </p:cNvPr>
          <p:cNvSpPr/>
          <p:nvPr/>
        </p:nvSpPr>
        <p:spPr>
          <a:xfrm>
            <a:off x="6302772" y="2380755"/>
            <a:ext cx="898871" cy="2996293"/>
          </a:xfrm>
          <a:custGeom>
            <a:avLst/>
            <a:gdLst>
              <a:gd name="connsiteX0" fmla="*/ 400849 w 898871"/>
              <a:gd name="connsiteY0" fmla="*/ 2996293 h 2996293"/>
              <a:gd name="connsiteX1" fmla="*/ 17128 w 898871"/>
              <a:gd name="connsiteY1" fmla="*/ 1420586 h 2996293"/>
              <a:gd name="connsiteX2" fmla="*/ 898871 w 898871"/>
              <a:gd name="connsiteY2" fmla="*/ 0 h 299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871" h="2996293">
                <a:moveTo>
                  <a:pt x="400849" y="2996293"/>
                </a:moveTo>
                <a:cubicBezTo>
                  <a:pt x="167486" y="2458130"/>
                  <a:pt x="-65876" y="1919968"/>
                  <a:pt x="17128" y="1420586"/>
                </a:cubicBezTo>
                <a:cubicBezTo>
                  <a:pt x="100132" y="921204"/>
                  <a:pt x="499501" y="460602"/>
                  <a:pt x="898871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69A18E-6365-9849-8996-786685A7491A}"/>
              </a:ext>
            </a:extLst>
          </p:cNvPr>
          <p:cNvSpPr/>
          <p:nvPr/>
        </p:nvSpPr>
        <p:spPr>
          <a:xfrm>
            <a:off x="6698976" y="2854284"/>
            <a:ext cx="527159" cy="2392136"/>
          </a:xfrm>
          <a:custGeom>
            <a:avLst/>
            <a:gdLst>
              <a:gd name="connsiteX0" fmla="*/ 314888 w 527159"/>
              <a:gd name="connsiteY0" fmla="*/ 2392136 h 2392136"/>
              <a:gd name="connsiteX1" fmla="*/ 4645 w 527159"/>
              <a:gd name="connsiteY1" fmla="*/ 1053193 h 2392136"/>
              <a:gd name="connsiteX2" fmla="*/ 527159 w 527159"/>
              <a:gd name="connsiteY2" fmla="*/ 0 h 23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59" h="2392136">
                <a:moveTo>
                  <a:pt x="314888" y="2392136"/>
                </a:moveTo>
                <a:cubicBezTo>
                  <a:pt x="142077" y="1922009"/>
                  <a:pt x="-30733" y="1451882"/>
                  <a:pt x="4645" y="1053193"/>
                </a:cubicBezTo>
                <a:cubicBezTo>
                  <a:pt x="40023" y="654504"/>
                  <a:pt x="283591" y="327252"/>
                  <a:pt x="527159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02B79DE-7E81-984F-BBBF-528321ED5ACA}"/>
              </a:ext>
            </a:extLst>
          </p:cNvPr>
          <p:cNvSpPr/>
          <p:nvPr/>
        </p:nvSpPr>
        <p:spPr>
          <a:xfrm>
            <a:off x="7049881" y="3376798"/>
            <a:ext cx="274226" cy="1330779"/>
          </a:xfrm>
          <a:custGeom>
            <a:avLst/>
            <a:gdLst>
              <a:gd name="connsiteX0" fmla="*/ 127269 w 274226"/>
              <a:gd name="connsiteY0" fmla="*/ 1330779 h 1330779"/>
              <a:gd name="connsiteX1" fmla="*/ 4804 w 274226"/>
              <a:gd name="connsiteY1" fmla="*/ 498022 h 1330779"/>
              <a:gd name="connsiteX2" fmla="*/ 274226 w 274226"/>
              <a:gd name="connsiteY2" fmla="*/ 0 h 133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26" h="1330779">
                <a:moveTo>
                  <a:pt x="127269" y="1330779"/>
                </a:moveTo>
                <a:cubicBezTo>
                  <a:pt x="53790" y="1025298"/>
                  <a:pt x="-19689" y="719818"/>
                  <a:pt x="4804" y="498022"/>
                </a:cubicBezTo>
                <a:cubicBezTo>
                  <a:pt x="29297" y="276226"/>
                  <a:pt x="151761" y="138113"/>
                  <a:pt x="274226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06A1CED5-739E-404F-B400-63125CE7C8AA}"/>
              </a:ext>
            </a:extLst>
          </p:cNvPr>
          <p:cNvSpPr/>
          <p:nvPr/>
        </p:nvSpPr>
        <p:spPr>
          <a:xfrm>
            <a:off x="4409457" y="2290948"/>
            <a:ext cx="775035" cy="2743200"/>
          </a:xfrm>
          <a:custGeom>
            <a:avLst/>
            <a:gdLst>
              <a:gd name="connsiteX0" fmla="*/ 326571 w 775035"/>
              <a:gd name="connsiteY0" fmla="*/ 0 h 2743200"/>
              <a:gd name="connsiteX1" fmla="*/ 767443 w 775035"/>
              <a:gd name="connsiteY1" fmla="*/ 1485900 h 2743200"/>
              <a:gd name="connsiteX2" fmla="*/ 0 w 775035"/>
              <a:gd name="connsiteY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035" h="2743200">
                <a:moveTo>
                  <a:pt x="326571" y="0"/>
                </a:moveTo>
                <a:cubicBezTo>
                  <a:pt x="574221" y="514350"/>
                  <a:pt x="821872" y="1028700"/>
                  <a:pt x="767443" y="1485900"/>
                </a:cubicBezTo>
                <a:cubicBezTo>
                  <a:pt x="713015" y="1943100"/>
                  <a:pt x="356507" y="2343150"/>
                  <a:pt x="0" y="27432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7D99B1D5-4977-7544-868E-90AA933B0DD5}"/>
              </a:ext>
            </a:extLst>
          </p:cNvPr>
          <p:cNvSpPr/>
          <p:nvPr/>
        </p:nvSpPr>
        <p:spPr>
          <a:xfrm>
            <a:off x="4270664" y="2397084"/>
            <a:ext cx="408228" cy="2375807"/>
          </a:xfrm>
          <a:custGeom>
            <a:avLst/>
            <a:gdLst>
              <a:gd name="connsiteX0" fmla="*/ 0 w 408228"/>
              <a:gd name="connsiteY0" fmla="*/ 0 h 2375807"/>
              <a:gd name="connsiteX1" fmla="*/ 408214 w 408228"/>
              <a:gd name="connsiteY1" fmla="*/ 1363436 h 2375807"/>
              <a:gd name="connsiteX2" fmla="*/ 16329 w 408228"/>
              <a:gd name="connsiteY2" fmla="*/ 2375807 h 2375807"/>
              <a:gd name="connsiteX3" fmla="*/ 16329 w 408228"/>
              <a:gd name="connsiteY3" fmla="*/ 2375807 h 2375807"/>
              <a:gd name="connsiteX4" fmla="*/ 16329 w 408228"/>
              <a:gd name="connsiteY4" fmla="*/ 2375807 h 2375807"/>
              <a:gd name="connsiteX5" fmla="*/ 16329 w 408228"/>
              <a:gd name="connsiteY5" fmla="*/ 2375807 h 237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228" h="2375807">
                <a:moveTo>
                  <a:pt x="0" y="0"/>
                </a:moveTo>
                <a:cubicBezTo>
                  <a:pt x="202746" y="483734"/>
                  <a:pt x="405493" y="967468"/>
                  <a:pt x="408214" y="1363436"/>
                </a:cubicBezTo>
                <a:cubicBezTo>
                  <a:pt x="410935" y="1759404"/>
                  <a:pt x="16329" y="2375807"/>
                  <a:pt x="16329" y="2375807"/>
                </a:cubicBezTo>
                <a:lnTo>
                  <a:pt x="16329" y="2375807"/>
                </a:lnTo>
                <a:lnTo>
                  <a:pt x="16329" y="2375807"/>
                </a:lnTo>
                <a:lnTo>
                  <a:pt x="16329" y="2375807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54914AF-5D05-2940-A6D5-F5732EA92F56}"/>
              </a:ext>
            </a:extLst>
          </p:cNvPr>
          <p:cNvSpPr/>
          <p:nvPr/>
        </p:nvSpPr>
        <p:spPr>
          <a:xfrm>
            <a:off x="3984914" y="2748148"/>
            <a:ext cx="271282" cy="1681843"/>
          </a:xfrm>
          <a:custGeom>
            <a:avLst/>
            <a:gdLst>
              <a:gd name="connsiteX0" fmla="*/ 0 w 271282"/>
              <a:gd name="connsiteY0" fmla="*/ 0 h 1681843"/>
              <a:gd name="connsiteX1" fmla="*/ 269421 w 271282"/>
              <a:gd name="connsiteY1" fmla="*/ 1045029 h 1681843"/>
              <a:gd name="connsiteX2" fmla="*/ 97971 w 271282"/>
              <a:gd name="connsiteY2" fmla="*/ 1681843 h 168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82" h="1681843">
                <a:moveTo>
                  <a:pt x="0" y="0"/>
                </a:moveTo>
                <a:cubicBezTo>
                  <a:pt x="126546" y="382361"/>
                  <a:pt x="253093" y="764722"/>
                  <a:pt x="269421" y="1045029"/>
                </a:cubicBezTo>
                <a:cubicBezTo>
                  <a:pt x="285749" y="1325336"/>
                  <a:pt x="191860" y="1503589"/>
                  <a:pt x="97971" y="168184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B4404D7-656A-AF40-83C0-C8DA8F00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93" y="1493570"/>
            <a:ext cx="2298700" cy="4191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C7C180B-0842-CC4E-8841-0D22B2DE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64" y="1501734"/>
            <a:ext cx="2298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70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D5C6FEA-6D20-2F4D-BF58-BE5F66B9B72A}"/>
              </a:ext>
            </a:extLst>
          </p:cNvPr>
          <p:cNvCxnSpPr>
            <a:cxnSpLocks/>
          </p:cNvCxnSpPr>
          <p:nvPr/>
        </p:nvCxnSpPr>
        <p:spPr>
          <a:xfrm>
            <a:off x="4278834" y="4070379"/>
            <a:ext cx="33155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3DCC92-572D-0D4C-9A15-8751FD9A582F}"/>
              </a:ext>
            </a:extLst>
          </p:cNvPr>
          <p:cNvCxnSpPr>
            <a:cxnSpLocks/>
          </p:cNvCxnSpPr>
          <p:nvPr/>
        </p:nvCxnSpPr>
        <p:spPr>
          <a:xfrm flipV="1">
            <a:off x="5970628" y="2652458"/>
            <a:ext cx="0" cy="2652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C11357-8561-A146-B311-918D847D72E9}"/>
              </a:ext>
            </a:extLst>
          </p:cNvPr>
          <p:cNvSpPr txBox="1"/>
          <p:nvPr/>
        </p:nvSpPr>
        <p:spPr>
          <a:xfrm>
            <a:off x="9230497" y="6301946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chap6_level_curve_circle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18FC0F-7A11-314A-870A-0B82DEA8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88" y="4178854"/>
            <a:ext cx="660400" cy="20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CCBDA3-7267-F748-81B4-518DCB8A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05" y="2582269"/>
            <a:ext cx="673100" cy="2032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026663-2A33-4D4C-ABF7-73CD45D20FD0}"/>
              </a:ext>
            </a:extLst>
          </p:cNvPr>
          <p:cNvSpPr/>
          <p:nvPr/>
        </p:nvSpPr>
        <p:spPr>
          <a:xfrm>
            <a:off x="5456111" y="3583063"/>
            <a:ext cx="1028700" cy="9633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052EBA-9AE6-D743-8822-7F578CC707E1}"/>
              </a:ext>
            </a:extLst>
          </p:cNvPr>
          <p:cNvSpPr/>
          <p:nvPr/>
        </p:nvSpPr>
        <p:spPr>
          <a:xfrm>
            <a:off x="5207195" y="3330613"/>
            <a:ext cx="1535632" cy="14577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325FE-E078-F248-A160-CA66A23B259A}"/>
              </a:ext>
            </a:extLst>
          </p:cNvPr>
          <p:cNvSpPr/>
          <p:nvPr/>
        </p:nvSpPr>
        <p:spPr>
          <a:xfrm>
            <a:off x="4948929" y="3078248"/>
            <a:ext cx="2059145" cy="194048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8369BE-83AA-F44E-B12E-AB9A5948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30" y="3387022"/>
            <a:ext cx="11938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53A56F-382B-0149-9659-30061F4F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06" y="3036851"/>
            <a:ext cx="1193800" cy="279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C88079F-DA0F-0247-952C-EDD3FA4A3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824" y="2707621"/>
            <a:ext cx="1193800" cy="279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479F55-2337-9B4D-8F9A-C7C4C72346BB}"/>
              </a:ext>
            </a:extLst>
          </p:cNvPr>
          <p:cNvCxnSpPr>
            <a:cxnSpLocks/>
          </p:cNvCxnSpPr>
          <p:nvPr/>
        </p:nvCxnSpPr>
        <p:spPr>
          <a:xfrm flipH="1">
            <a:off x="6505502" y="2910724"/>
            <a:ext cx="544452" cy="300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F5B65D-C5E0-7845-A040-CA679DBED7B5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517939" y="3258569"/>
            <a:ext cx="488970" cy="285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3DA56B-5A5B-694D-83DF-53B0387BBA97}"/>
              </a:ext>
            </a:extLst>
          </p:cNvPr>
          <p:cNvCxnSpPr>
            <a:cxnSpLocks/>
          </p:cNvCxnSpPr>
          <p:nvPr/>
        </p:nvCxnSpPr>
        <p:spPr>
          <a:xfrm flipH="1">
            <a:off x="6470602" y="3622700"/>
            <a:ext cx="565392" cy="300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4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8523C-40AE-2F47-B7C8-BA410D5C5033}"/>
              </a:ext>
            </a:extLst>
          </p:cNvPr>
          <p:cNvSpPr txBox="1"/>
          <p:nvPr/>
        </p:nvSpPr>
        <p:spPr>
          <a:xfrm>
            <a:off x="8501449" y="6326659"/>
            <a:ext cx="297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chap2_orthogonal_subspaces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B800CF-C0ED-474B-B653-26712A81ACA2}"/>
              </a:ext>
            </a:extLst>
          </p:cNvPr>
          <p:cNvGrpSpPr/>
          <p:nvPr/>
        </p:nvGrpSpPr>
        <p:grpSpPr>
          <a:xfrm>
            <a:off x="3744097" y="2480553"/>
            <a:ext cx="4695568" cy="1896894"/>
            <a:chOff x="3744097" y="2480553"/>
            <a:chExt cx="4695568" cy="189689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B37A702-FC23-9142-88C7-766E349D69AE}"/>
                </a:ext>
              </a:extLst>
            </p:cNvPr>
            <p:cNvCxnSpPr/>
            <p:nvPr/>
          </p:nvCxnSpPr>
          <p:spPr>
            <a:xfrm>
              <a:off x="3744097" y="3595817"/>
              <a:ext cx="46955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D7D287D-62D9-1B43-A3DC-6CA4A9966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287" y="2480553"/>
              <a:ext cx="0" cy="18968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E840D1-C4BA-FF4D-8AFF-011870AB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74" y="3166441"/>
            <a:ext cx="19304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4AF8C-5326-4248-8CFA-31E1A256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22" y="2316094"/>
            <a:ext cx="2082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7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1E3ACF3-D133-BA45-AF99-D45DFA8B3D66}"/>
              </a:ext>
            </a:extLst>
          </p:cNvPr>
          <p:cNvSpPr/>
          <p:nvPr/>
        </p:nvSpPr>
        <p:spPr>
          <a:xfrm>
            <a:off x="4514681" y="2654293"/>
            <a:ext cx="4591713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23FC2-AEB2-EC47-9FB9-90426096BBE1}"/>
              </a:ext>
            </a:extLst>
          </p:cNvPr>
          <p:cNvSpPr/>
          <p:nvPr/>
        </p:nvSpPr>
        <p:spPr>
          <a:xfrm>
            <a:off x="4476997" y="2588821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55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chap6_quadratic_form_1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8A8EEE-12F6-D143-8693-936B3277D837}"/>
              </a:ext>
            </a:extLst>
          </p:cNvPr>
          <p:cNvSpPr/>
          <p:nvPr/>
        </p:nvSpPr>
        <p:spPr>
          <a:xfrm>
            <a:off x="4528536" y="2181258"/>
            <a:ext cx="459171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C3C6C1-FA49-D347-B587-E330CA80FDF0}"/>
              </a:ext>
            </a:extLst>
          </p:cNvPr>
          <p:cNvSpPr/>
          <p:nvPr/>
        </p:nvSpPr>
        <p:spPr>
          <a:xfrm>
            <a:off x="4512702" y="2655490"/>
            <a:ext cx="4591713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D79A7E-4D93-D449-B141-8167A1096D74}"/>
              </a:ext>
            </a:extLst>
          </p:cNvPr>
          <p:cNvCxnSpPr>
            <a:cxnSpLocks/>
            <a:stCxn id="6" idx="2"/>
            <a:endCxn id="9" idx="6"/>
          </p:cNvCxnSpPr>
          <p:nvPr/>
        </p:nvCxnSpPr>
        <p:spPr>
          <a:xfrm flipV="1">
            <a:off x="6846125" y="3157144"/>
            <a:ext cx="2258290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AA67B-D089-874C-BA8B-D9399000C8C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590805" y="3194462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DC6483A-CCC6-1949-B88B-958F0CA1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79" y="3167095"/>
            <a:ext cx="558863" cy="362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D86134-F23F-AC44-AB51-F7F349E2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63" y="2768211"/>
            <a:ext cx="633833" cy="3994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2B7321-8803-2F45-9228-DFE276BE8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22" y="3446365"/>
            <a:ext cx="596900" cy="12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DF5CB6-08FB-BD4C-97A1-C5B23A027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75" y="3241675"/>
            <a:ext cx="609600" cy="1397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B97032-4312-5746-BD99-B9DB26E421C4}"/>
              </a:ext>
            </a:extLst>
          </p:cNvPr>
          <p:cNvCxnSpPr>
            <a:cxnSpLocks/>
          </p:cNvCxnSpPr>
          <p:nvPr/>
        </p:nvCxnSpPr>
        <p:spPr>
          <a:xfrm>
            <a:off x="6849235" y="3194268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134CAB-B033-EA4F-8AEC-23B690EAA811}"/>
              </a:ext>
            </a:extLst>
          </p:cNvPr>
          <p:cNvCxnSpPr>
            <a:cxnSpLocks/>
          </p:cNvCxnSpPr>
          <p:nvPr/>
        </p:nvCxnSpPr>
        <p:spPr>
          <a:xfrm flipH="1">
            <a:off x="6693159" y="3200683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18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chap6_mapping_1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019AB6-FCB5-C640-A418-42B6F5DB0226}"/>
              </a:ext>
            </a:extLst>
          </p:cNvPr>
          <p:cNvSpPr/>
          <p:nvPr/>
        </p:nvSpPr>
        <p:spPr>
          <a:xfrm>
            <a:off x="2823411" y="2805756"/>
            <a:ext cx="2390274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DEE40-B958-8943-B51B-C0329B134E59}"/>
              </a:ext>
            </a:extLst>
          </p:cNvPr>
          <p:cNvSpPr/>
          <p:nvPr/>
        </p:nvSpPr>
        <p:spPr>
          <a:xfrm>
            <a:off x="712519" y="2660073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605D84-8CCA-2C4A-B2AC-FFC76ADA0151}"/>
              </a:ext>
            </a:extLst>
          </p:cNvPr>
          <p:cNvSpPr/>
          <p:nvPr/>
        </p:nvSpPr>
        <p:spPr>
          <a:xfrm>
            <a:off x="2839452" y="2332721"/>
            <a:ext cx="237423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A7006F-F261-AD48-8B15-DFD144E7930F}"/>
              </a:ext>
            </a:extLst>
          </p:cNvPr>
          <p:cNvSpPr/>
          <p:nvPr/>
        </p:nvSpPr>
        <p:spPr>
          <a:xfrm>
            <a:off x="2839453" y="2806953"/>
            <a:ext cx="2358190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44E9C8-C641-C048-BDFE-C2CFE73E2031}"/>
              </a:ext>
            </a:extLst>
          </p:cNvPr>
          <p:cNvCxnSpPr>
            <a:cxnSpLocks/>
            <a:endCxn id="8" idx="6"/>
          </p:cNvCxnSpPr>
          <p:nvPr/>
        </p:nvCxnSpPr>
        <p:spPr>
          <a:xfrm flipV="1">
            <a:off x="4092300" y="3308607"/>
            <a:ext cx="1105343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FC1F4E-16B9-9E48-9293-749D5789E869}"/>
              </a:ext>
            </a:extLst>
          </p:cNvPr>
          <p:cNvCxnSpPr>
            <a:cxnSpLocks/>
          </p:cNvCxnSpPr>
          <p:nvPr/>
        </p:nvCxnSpPr>
        <p:spPr>
          <a:xfrm flipH="1">
            <a:off x="3836980" y="3345925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A6134-5142-954B-948A-8087E06F0D01}"/>
              </a:ext>
            </a:extLst>
          </p:cNvPr>
          <p:cNvCxnSpPr>
            <a:cxnSpLocks/>
          </p:cNvCxnSpPr>
          <p:nvPr/>
        </p:nvCxnSpPr>
        <p:spPr>
          <a:xfrm>
            <a:off x="4095410" y="3345731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835A8C-5F35-2C40-9F23-E0C51DEDB306}"/>
              </a:ext>
            </a:extLst>
          </p:cNvPr>
          <p:cNvCxnSpPr>
            <a:cxnSpLocks/>
          </p:cNvCxnSpPr>
          <p:nvPr/>
        </p:nvCxnSpPr>
        <p:spPr>
          <a:xfrm flipH="1">
            <a:off x="3939334" y="3352146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id="{74AB7E36-671F-8446-A9E4-689CBD1D2DFF}"/>
              </a:ext>
            </a:extLst>
          </p:cNvPr>
          <p:cNvSpPr/>
          <p:nvPr/>
        </p:nvSpPr>
        <p:spPr>
          <a:xfrm>
            <a:off x="5723906" y="3135086"/>
            <a:ext cx="558141" cy="33250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A9A33-D8E6-EF42-A6D4-95655C01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009" y="2576761"/>
            <a:ext cx="2900392" cy="12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3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chap6_mapping_2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019AB6-FCB5-C640-A418-42B6F5DB0226}"/>
              </a:ext>
            </a:extLst>
          </p:cNvPr>
          <p:cNvSpPr/>
          <p:nvPr/>
        </p:nvSpPr>
        <p:spPr>
          <a:xfrm>
            <a:off x="2823411" y="2805756"/>
            <a:ext cx="2390274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DEE40-B958-8943-B51B-C0329B134E59}"/>
              </a:ext>
            </a:extLst>
          </p:cNvPr>
          <p:cNvSpPr/>
          <p:nvPr/>
        </p:nvSpPr>
        <p:spPr>
          <a:xfrm>
            <a:off x="712519" y="2660073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605D84-8CCA-2C4A-B2AC-FFC76ADA0151}"/>
              </a:ext>
            </a:extLst>
          </p:cNvPr>
          <p:cNvSpPr/>
          <p:nvPr/>
        </p:nvSpPr>
        <p:spPr>
          <a:xfrm>
            <a:off x="2839452" y="2332721"/>
            <a:ext cx="237423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A7006F-F261-AD48-8B15-DFD144E7930F}"/>
              </a:ext>
            </a:extLst>
          </p:cNvPr>
          <p:cNvSpPr/>
          <p:nvPr/>
        </p:nvSpPr>
        <p:spPr>
          <a:xfrm>
            <a:off x="2839453" y="2806953"/>
            <a:ext cx="2358190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44E9C8-C641-C048-BDFE-C2CFE73E2031}"/>
              </a:ext>
            </a:extLst>
          </p:cNvPr>
          <p:cNvCxnSpPr>
            <a:cxnSpLocks/>
            <a:endCxn id="8" idx="6"/>
          </p:cNvCxnSpPr>
          <p:nvPr/>
        </p:nvCxnSpPr>
        <p:spPr>
          <a:xfrm flipV="1">
            <a:off x="4092300" y="3308607"/>
            <a:ext cx="1105343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FC1F4E-16B9-9E48-9293-749D5789E869}"/>
              </a:ext>
            </a:extLst>
          </p:cNvPr>
          <p:cNvCxnSpPr>
            <a:cxnSpLocks/>
          </p:cNvCxnSpPr>
          <p:nvPr/>
        </p:nvCxnSpPr>
        <p:spPr>
          <a:xfrm flipH="1">
            <a:off x="3836980" y="3345925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A6134-5142-954B-948A-8087E06F0D01}"/>
              </a:ext>
            </a:extLst>
          </p:cNvPr>
          <p:cNvCxnSpPr>
            <a:cxnSpLocks/>
          </p:cNvCxnSpPr>
          <p:nvPr/>
        </p:nvCxnSpPr>
        <p:spPr>
          <a:xfrm>
            <a:off x="4095410" y="3345731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835A8C-5F35-2C40-9F23-E0C51DEDB306}"/>
              </a:ext>
            </a:extLst>
          </p:cNvPr>
          <p:cNvCxnSpPr>
            <a:cxnSpLocks/>
          </p:cNvCxnSpPr>
          <p:nvPr/>
        </p:nvCxnSpPr>
        <p:spPr>
          <a:xfrm flipH="1">
            <a:off x="3939334" y="3352146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946EE9-697B-0E45-B1DA-B19AD77F3B4D}"/>
              </a:ext>
            </a:extLst>
          </p:cNvPr>
          <p:cNvGrpSpPr/>
          <p:nvPr/>
        </p:nvGrpSpPr>
        <p:grpSpPr>
          <a:xfrm rot="19934365">
            <a:off x="6493824" y="1858646"/>
            <a:ext cx="4738255" cy="1915727"/>
            <a:chOff x="6185065" y="2274282"/>
            <a:chExt cx="4738255" cy="19157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237AB5-760A-AB43-8100-123E42D2AF1C}"/>
                </a:ext>
              </a:extLst>
            </p:cNvPr>
            <p:cNvSpPr/>
            <p:nvPr/>
          </p:nvSpPr>
          <p:spPr>
            <a:xfrm>
              <a:off x="6222749" y="2747317"/>
              <a:ext cx="4591713" cy="10033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2F3145-3687-FF43-87C9-A8979E6360F5}"/>
                </a:ext>
              </a:extLst>
            </p:cNvPr>
            <p:cNvSpPr/>
            <p:nvPr/>
          </p:nvSpPr>
          <p:spPr>
            <a:xfrm>
              <a:off x="6185065" y="2681845"/>
              <a:ext cx="4738255" cy="605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FEA98A-CB98-8341-B5E9-09FA6DA5466D}"/>
                </a:ext>
              </a:extLst>
            </p:cNvPr>
            <p:cNvSpPr/>
            <p:nvPr/>
          </p:nvSpPr>
          <p:spPr>
            <a:xfrm>
              <a:off x="6236604" y="2274282"/>
              <a:ext cx="4591713" cy="19157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260AC8-5364-854F-89DD-DD740D7C7BD7}"/>
                </a:ext>
              </a:extLst>
            </p:cNvPr>
            <p:cNvSpPr/>
            <p:nvPr/>
          </p:nvSpPr>
          <p:spPr>
            <a:xfrm>
              <a:off x="6220770" y="2748514"/>
              <a:ext cx="4591713" cy="100330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21F293-C1B1-7D4A-9CC6-E73B57E774B8}"/>
                </a:ext>
              </a:extLst>
            </p:cNvPr>
            <p:cNvCxnSpPr>
              <a:cxnSpLocks/>
              <a:stCxn id="20" idx="2"/>
              <a:endCxn id="22" idx="6"/>
            </p:cNvCxnSpPr>
            <p:nvPr/>
          </p:nvCxnSpPr>
          <p:spPr>
            <a:xfrm flipV="1">
              <a:off x="8554193" y="3250168"/>
              <a:ext cx="2258290" cy="3731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3A9144-B15C-4040-9B4F-B912B082A21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298873" y="3287486"/>
              <a:ext cx="255320" cy="46313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BEA0EE-6A11-4141-9190-AF0F7A47D939}"/>
                </a:ext>
              </a:extLst>
            </p:cNvPr>
            <p:cNvCxnSpPr>
              <a:cxnSpLocks/>
            </p:cNvCxnSpPr>
            <p:nvPr/>
          </p:nvCxnSpPr>
          <p:spPr>
            <a:xfrm>
              <a:off x="8557303" y="3287292"/>
              <a:ext cx="40246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E3775B-822B-7D48-85DF-6BA7678A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1227" y="3293707"/>
              <a:ext cx="152966" cy="27652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879490E-93F6-764E-9A8D-2B7974A3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18" y="2186216"/>
            <a:ext cx="5969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2EC07C-ECA7-C942-8D09-B387B63D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441" y="3076864"/>
            <a:ext cx="622300" cy="177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13C328-753B-634E-8A08-E82FCF22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897" y="2670381"/>
            <a:ext cx="609600" cy="1397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74AB7E36-671F-8446-A9E4-689CBD1D2DFF}"/>
              </a:ext>
            </a:extLst>
          </p:cNvPr>
          <p:cNvSpPr/>
          <p:nvPr/>
        </p:nvSpPr>
        <p:spPr>
          <a:xfrm>
            <a:off x="5723906" y="3135086"/>
            <a:ext cx="558141" cy="33250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DB177-49AD-4D4D-A5E1-2C1DC059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833" y="2435392"/>
            <a:ext cx="6985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BB0F9F-8D84-1D45-87EE-5A2B33604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658" y="2980824"/>
            <a:ext cx="736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22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chap6_eigenfilter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88AB8-2EFF-7842-957B-35D6BB3FBD0B}"/>
              </a:ext>
            </a:extLst>
          </p:cNvPr>
          <p:cNvSpPr/>
          <p:nvPr/>
        </p:nvSpPr>
        <p:spPr>
          <a:xfrm>
            <a:off x="5159542" y="2783118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B8277-0CC9-964F-B817-4E06D337009D}"/>
              </a:ext>
            </a:extLst>
          </p:cNvPr>
          <p:cNvCxnSpPr>
            <a:cxnSpLocks/>
            <a:stCxn id="18" idx="6"/>
            <a:endCxn id="8" idx="1"/>
          </p:cNvCxnSpPr>
          <p:nvPr/>
        </p:nvCxnSpPr>
        <p:spPr>
          <a:xfrm>
            <a:off x="4621713" y="3125461"/>
            <a:ext cx="537829" cy="36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0EB5857-977D-DA46-86B8-56F3CF63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52" y="3692376"/>
            <a:ext cx="1663700" cy="5842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E9E7467-A535-DD4D-86B2-A2B770ACF2B0}"/>
              </a:ext>
            </a:extLst>
          </p:cNvPr>
          <p:cNvSpPr/>
          <p:nvPr/>
        </p:nvSpPr>
        <p:spPr>
          <a:xfrm>
            <a:off x="4278813" y="2975991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05A401-66B6-0941-B0A5-EDF1FC42890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450263" y="2518791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E76D06A-B629-8F4D-B30D-7B1A106D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01" y="3222033"/>
            <a:ext cx="622300" cy="2159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11542-3D99-4549-B516-4FA30599823C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862699" y="3125461"/>
            <a:ext cx="4161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4C15CB5-96CA-EB4B-8368-2750A7CC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456" y="2765810"/>
            <a:ext cx="762000" cy="266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BD285D-68FB-C04D-88F3-FC933F2E2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220" y="2244517"/>
            <a:ext cx="774700" cy="266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2FE502-CC38-C44C-AF2D-8386975CC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859" y="3043193"/>
            <a:ext cx="558800" cy="190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87B2DF-715F-9140-A7D8-8A84FFF8F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241" y="2740173"/>
            <a:ext cx="774700" cy="2667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C00813-93F7-1B4B-9A12-561373D3EA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395218" y="3129108"/>
            <a:ext cx="80034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B5B460A-4412-BD4D-98FB-EAF8C99C2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96" y="2750590"/>
            <a:ext cx="622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6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88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475721" y="6326820"/>
            <a:ext cx="337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chap7_fundamental_subspaces_1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A6CB21-1BF1-3D45-81FE-8741CB548E3B}"/>
              </a:ext>
            </a:extLst>
          </p:cNvPr>
          <p:cNvCxnSpPr>
            <a:cxnSpLocks/>
          </p:cNvCxnSpPr>
          <p:nvPr/>
        </p:nvCxnSpPr>
        <p:spPr>
          <a:xfrm>
            <a:off x="2296632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CE0B04D-FF25-2E45-9117-739C236F6302}"/>
              </a:ext>
            </a:extLst>
          </p:cNvPr>
          <p:cNvGrpSpPr/>
          <p:nvPr/>
        </p:nvGrpSpPr>
        <p:grpSpPr>
          <a:xfrm>
            <a:off x="3103940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EF611B-BE3C-5A4C-A7E1-25CFE8981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B24D7B-9631-2F43-99F7-AAC2CD2D0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7853A3-C906-3743-83B8-9682E0C99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E2817D-1E9D-EB43-A201-ED7CB74AEB0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39E3C7-A017-9C48-893F-91B8BB221ED4}"/>
              </a:ext>
            </a:extLst>
          </p:cNvPr>
          <p:cNvGrpSpPr/>
          <p:nvPr/>
        </p:nvGrpSpPr>
        <p:grpSpPr>
          <a:xfrm>
            <a:off x="9339088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39F528-78CE-B442-9969-0DB4AC9BE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8EF06A-AB28-4844-BCE3-7F483B3D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79ED8F-E1BE-3F47-BB4C-1A7A79A09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F3E090-4437-2146-A19F-0047B7A3DFBA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5193E3-51BD-404E-B6A8-DD42F3A98C9C}"/>
              </a:ext>
            </a:extLst>
          </p:cNvPr>
          <p:cNvCxnSpPr>
            <a:cxnSpLocks/>
          </p:cNvCxnSpPr>
          <p:nvPr/>
        </p:nvCxnSpPr>
        <p:spPr>
          <a:xfrm>
            <a:off x="3343554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6FC47C-6204-954D-B123-E92FCE1976AE}"/>
              </a:ext>
            </a:extLst>
          </p:cNvPr>
          <p:cNvCxnSpPr>
            <a:cxnSpLocks/>
          </p:cNvCxnSpPr>
          <p:nvPr/>
        </p:nvCxnSpPr>
        <p:spPr>
          <a:xfrm flipV="1">
            <a:off x="3341279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F0114C-36D9-2F4F-A927-D6F71E1A1DBB}"/>
              </a:ext>
            </a:extLst>
          </p:cNvPr>
          <p:cNvCxnSpPr>
            <a:cxnSpLocks/>
          </p:cNvCxnSpPr>
          <p:nvPr/>
        </p:nvCxnSpPr>
        <p:spPr>
          <a:xfrm>
            <a:off x="3341279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90346802-F6BD-5746-BC61-8FD4F577E6A8}"/>
              </a:ext>
            </a:extLst>
          </p:cNvPr>
          <p:cNvSpPr/>
          <p:nvPr/>
        </p:nvSpPr>
        <p:spPr>
          <a:xfrm>
            <a:off x="2776547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299F7BF-2AC3-3C41-B4B8-40B1681F9F7B}"/>
              </a:ext>
            </a:extLst>
          </p:cNvPr>
          <p:cNvSpPr/>
          <p:nvPr/>
        </p:nvSpPr>
        <p:spPr>
          <a:xfrm>
            <a:off x="2779861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97A270A-576E-9643-A5D4-1B4D9159D397}"/>
              </a:ext>
            </a:extLst>
          </p:cNvPr>
          <p:cNvSpPr/>
          <p:nvPr/>
        </p:nvSpPr>
        <p:spPr>
          <a:xfrm rot="10800000">
            <a:off x="9780322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F94CF35E-4B26-984E-9342-C5105DC73931}"/>
              </a:ext>
            </a:extLst>
          </p:cNvPr>
          <p:cNvSpPr/>
          <p:nvPr/>
        </p:nvSpPr>
        <p:spPr>
          <a:xfrm rot="10800000">
            <a:off x="9783635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826320-7AEA-9049-8FC1-6EC17877FCEB}"/>
              </a:ext>
            </a:extLst>
          </p:cNvPr>
          <p:cNvCxnSpPr>
            <a:cxnSpLocks/>
          </p:cNvCxnSpPr>
          <p:nvPr/>
        </p:nvCxnSpPr>
        <p:spPr>
          <a:xfrm>
            <a:off x="3354091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47094D-02C2-3947-9019-598EFCA8FFDB}"/>
              </a:ext>
            </a:extLst>
          </p:cNvPr>
          <p:cNvCxnSpPr>
            <a:cxnSpLocks/>
          </p:cNvCxnSpPr>
          <p:nvPr/>
        </p:nvCxnSpPr>
        <p:spPr>
          <a:xfrm flipH="1">
            <a:off x="8215235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B1E145-3CB3-504B-828E-CF9615CD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16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0E536B-D65E-9E4E-A87F-BA613F8F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484" y="3020200"/>
            <a:ext cx="1879600" cy="266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35B17B-B4D0-CD4E-94C6-ED62515A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62" y="1426028"/>
            <a:ext cx="1879600" cy="266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912AA7-C4D0-FB4F-8F6F-29A70BD9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62" y="1705428"/>
            <a:ext cx="2082800" cy="317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6AE6DA-E95B-A44E-AEA0-1D9FCA84B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462" y="676728"/>
            <a:ext cx="20320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123331-F1B9-8F49-B657-6E5F6B2DD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512" y="1381578"/>
            <a:ext cx="2082800" cy="317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A21B48-6C44-304A-8DA9-E01281727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362" y="3331028"/>
            <a:ext cx="5181600" cy="419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B55323-11F9-2945-8FD8-4040F1845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0600" y="3789135"/>
            <a:ext cx="23114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AAF1C2-4CA9-2D48-AC7C-DC40C6AFB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047" y="3740150"/>
            <a:ext cx="2501900" cy="29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0439D-8688-3F4F-8B9B-00BF6D358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807" y="2433865"/>
            <a:ext cx="25781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886B5-40C9-3A4B-8F00-678E2536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528" y="2074636"/>
            <a:ext cx="2387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642964" y="6277835"/>
            <a:ext cx="328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chap7_fundamental_subspace_2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2F1238-25B2-F243-885B-2CA803A8B9F2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3009D-5CC6-1D49-B5A1-7D45DFCA735E}"/>
              </a:ext>
            </a:extLst>
          </p:cNvPr>
          <p:cNvGrpSpPr/>
          <p:nvPr/>
        </p:nvGrpSpPr>
        <p:grpSpPr>
          <a:xfrm>
            <a:off x="3253228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3D0E55-1478-6748-A49F-E9F4F72E8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C224DE-CDB3-6448-8FCB-63989A551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9132A1-B839-D14B-A5B8-8C89A066D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6E4A0A-E265-3F4D-BFC5-6B4251C06143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ECC608-A2D6-E445-99BF-162ED25646C7}"/>
              </a:ext>
            </a:extLst>
          </p:cNvPr>
          <p:cNvGrpSpPr/>
          <p:nvPr/>
        </p:nvGrpSpPr>
        <p:grpSpPr>
          <a:xfrm>
            <a:off x="9488376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EB1F2-C97C-464A-B882-9C4B5283D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85214-7A51-3C4E-BAAA-6D92B83FB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CFDCD0-8941-B94F-94AA-6D38100A5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13029-AFE7-0544-ADB5-EC4314BA2B2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8566DD-F14E-CC4E-BF90-D3F889494EC7}"/>
              </a:ext>
            </a:extLst>
          </p:cNvPr>
          <p:cNvCxnSpPr>
            <a:cxnSpLocks/>
          </p:cNvCxnSpPr>
          <p:nvPr/>
        </p:nvCxnSpPr>
        <p:spPr>
          <a:xfrm>
            <a:off x="3492842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988CD7-81D6-7B4E-9999-8492D3AEEAD1}"/>
              </a:ext>
            </a:extLst>
          </p:cNvPr>
          <p:cNvCxnSpPr>
            <a:cxnSpLocks/>
          </p:cNvCxnSpPr>
          <p:nvPr/>
        </p:nvCxnSpPr>
        <p:spPr>
          <a:xfrm flipV="1">
            <a:off x="3490567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93C976-3CE1-8342-80AE-3A65D0CAFD4D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0FB3535A-E13D-8046-B59C-AC31847F2434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1EFF44D-8E1C-2A40-ABFA-03F75DCE23F8}"/>
              </a:ext>
            </a:extLst>
          </p:cNvPr>
          <p:cNvSpPr/>
          <p:nvPr/>
        </p:nvSpPr>
        <p:spPr>
          <a:xfrm>
            <a:off x="2929149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DA48BA3-A137-684D-82BA-1DCF94C4DE81}"/>
              </a:ext>
            </a:extLst>
          </p:cNvPr>
          <p:cNvSpPr/>
          <p:nvPr/>
        </p:nvSpPr>
        <p:spPr>
          <a:xfrm rot="10800000">
            <a:off x="9929610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5508DE6-FEA9-884C-816E-E500CD1B7D2D}"/>
              </a:ext>
            </a:extLst>
          </p:cNvPr>
          <p:cNvSpPr/>
          <p:nvPr/>
        </p:nvSpPr>
        <p:spPr>
          <a:xfrm rot="10800000">
            <a:off x="9932923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0406F2-24A2-7441-B995-9714F113C7E1}"/>
              </a:ext>
            </a:extLst>
          </p:cNvPr>
          <p:cNvCxnSpPr>
            <a:cxnSpLocks/>
          </p:cNvCxnSpPr>
          <p:nvPr/>
        </p:nvCxnSpPr>
        <p:spPr>
          <a:xfrm>
            <a:off x="3503379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D5861-664D-1842-9BA2-BE035984BB5E}"/>
              </a:ext>
            </a:extLst>
          </p:cNvPr>
          <p:cNvCxnSpPr>
            <a:cxnSpLocks/>
          </p:cNvCxnSpPr>
          <p:nvPr/>
        </p:nvCxnSpPr>
        <p:spPr>
          <a:xfrm flipH="1">
            <a:off x="8364523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B5637-0DAD-C94B-A515-0DDABCAD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04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C7CE29-1474-8F4F-B2F8-608F0FE5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772" y="3020200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16EDCF-75FF-594F-B8E7-B1B190F9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426028"/>
            <a:ext cx="1879600" cy="266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274685-31D2-974D-872B-0D31F84D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1705428"/>
            <a:ext cx="20828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FD2E57-3FD1-0341-9C98-E64E6C42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676728"/>
            <a:ext cx="20320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D7A7C73-3676-994F-8CF4-976E0B568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381578"/>
            <a:ext cx="2082800" cy="317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E224BB-A701-D146-9F8E-219913A82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883150"/>
            <a:ext cx="4572000" cy="292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17272A-1595-7047-A767-8D1F97509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400" y="3801836"/>
            <a:ext cx="990600" cy="266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4DAB5F-5636-974D-8B72-9F46D85B4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5E97F9-198D-8648-97BF-DC823EBB70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9100" y="2071007"/>
            <a:ext cx="1041400" cy="26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9ED8D6-D9CC-A14F-819A-7E295C0C1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7365" y="2384878"/>
            <a:ext cx="1231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12435" y="6163534"/>
            <a:ext cx="328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chap7_fundamental_subspace_3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947F37-7640-1140-BD43-F703B94962FB}"/>
              </a:ext>
            </a:extLst>
          </p:cNvPr>
          <p:cNvCxnSpPr>
            <a:cxnSpLocks/>
          </p:cNvCxnSpPr>
          <p:nvPr/>
        </p:nvCxnSpPr>
        <p:spPr>
          <a:xfrm>
            <a:off x="2035891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A5682-9D22-5C43-8D15-ED10D0A53286}"/>
              </a:ext>
            </a:extLst>
          </p:cNvPr>
          <p:cNvGrpSpPr/>
          <p:nvPr/>
        </p:nvGrpSpPr>
        <p:grpSpPr>
          <a:xfrm>
            <a:off x="2843199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6810A18-CE70-2E46-B187-788BFAD2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623B99-85F4-ED48-B5DB-B04293634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CD9A4B-2D41-A247-8593-72122D43D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7F76A8-6BE0-794B-B01B-D8893FF46F30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B351B1-2408-AC42-8AED-AADA08AD8C60}"/>
              </a:ext>
            </a:extLst>
          </p:cNvPr>
          <p:cNvGrpSpPr/>
          <p:nvPr/>
        </p:nvGrpSpPr>
        <p:grpSpPr>
          <a:xfrm>
            <a:off x="9078347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EFCA9C-2089-F84E-BDFA-ADAA98E37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FF1F9B2-614F-4F43-8F28-6DB00F5E0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D9724A-9518-B640-A6C2-18645B1DD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AA25C07-C9A0-9B41-B1CA-1416EB5BB21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CB042-07F2-B74C-B8E5-55A420C2AAF5}"/>
              </a:ext>
            </a:extLst>
          </p:cNvPr>
          <p:cNvCxnSpPr>
            <a:cxnSpLocks/>
          </p:cNvCxnSpPr>
          <p:nvPr/>
        </p:nvCxnSpPr>
        <p:spPr>
          <a:xfrm>
            <a:off x="3082813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F4F323-524D-6D4C-A75A-5E2E8A117D89}"/>
              </a:ext>
            </a:extLst>
          </p:cNvPr>
          <p:cNvCxnSpPr>
            <a:cxnSpLocks/>
          </p:cNvCxnSpPr>
          <p:nvPr/>
        </p:nvCxnSpPr>
        <p:spPr>
          <a:xfrm flipV="1">
            <a:off x="3080538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E382B1-858F-D243-A630-29DB1C6A1F97}"/>
              </a:ext>
            </a:extLst>
          </p:cNvPr>
          <p:cNvCxnSpPr>
            <a:cxnSpLocks/>
          </p:cNvCxnSpPr>
          <p:nvPr/>
        </p:nvCxnSpPr>
        <p:spPr>
          <a:xfrm>
            <a:off x="3080538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681B44B3-28B4-3C41-93C1-22B6CE9D60A3}"/>
              </a:ext>
            </a:extLst>
          </p:cNvPr>
          <p:cNvSpPr/>
          <p:nvPr/>
        </p:nvSpPr>
        <p:spPr>
          <a:xfrm>
            <a:off x="2515806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BB55016-A293-FF48-9E90-46F1A126FB9A}"/>
              </a:ext>
            </a:extLst>
          </p:cNvPr>
          <p:cNvSpPr/>
          <p:nvPr/>
        </p:nvSpPr>
        <p:spPr>
          <a:xfrm>
            <a:off x="2519120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5F5F4CD-0C3C-1049-92E8-3D133314BAE3}"/>
              </a:ext>
            </a:extLst>
          </p:cNvPr>
          <p:cNvSpPr/>
          <p:nvPr/>
        </p:nvSpPr>
        <p:spPr>
          <a:xfrm rot="10800000">
            <a:off x="9519581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A79D99D-E3F6-9246-8F91-494D0EFC2773}"/>
              </a:ext>
            </a:extLst>
          </p:cNvPr>
          <p:cNvSpPr/>
          <p:nvPr/>
        </p:nvSpPr>
        <p:spPr>
          <a:xfrm rot="10800000">
            <a:off x="9522894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F0760-F3DA-8642-9B1F-1D2E10F38B95}"/>
              </a:ext>
            </a:extLst>
          </p:cNvPr>
          <p:cNvCxnSpPr>
            <a:cxnSpLocks/>
          </p:cNvCxnSpPr>
          <p:nvPr/>
        </p:nvCxnSpPr>
        <p:spPr>
          <a:xfrm>
            <a:off x="3093350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95A2E3-C0AA-8B43-AA53-B15616DA2CC7}"/>
              </a:ext>
            </a:extLst>
          </p:cNvPr>
          <p:cNvCxnSpPr>
            <a:cxnSpLocks/>
          </p:cNvCxnSpPr>
          <p:nvPr/>
        </p:nvCxnSpPr>
        <p:spPr>
          <a:xfrm flipH="1">
            <a:off x="7954494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4BE0E70-3E94-0E4D-A533-A735B410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5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5CC29B-4A1C-1F47-ACD2-03FF765C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15" y="3069186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F9C8BF-9BC6-A148-B0F2-40878616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21" y="142602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A56AA4-4ED5-7848-8BAD-FE4E19C88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121" y="1705428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0E6A2C-38EF-CB45-9182-2689D7861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721" y="676728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421590-CEF8-8447-A8FB-BA396A3AF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771" y="1381578"/>
            <a:ext cx="20828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0C6826-CF9E-694E-B174-D53C2EB8F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171" y="4883150"/>
            <a:ext cx="45720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847967-9FEC-4D49-9671-0B530124B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435" y="3801836"/>
            <a:ext cx="23241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5F8C36-FBD7-C248-9994-4419E3D86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450" y="2433865"/>
            <a:ext cx="25527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3B6A7B-9821-0A42-8678-1FFD8CFEF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756478"/>
            <a:ext cx="24892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5E0B52-44F0-9B49-A4E7-C725E0B54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499" y="2071007"/>
            <a:ext cx="2336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5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D738A5-3A72-364A-8BBA-03DB7494B168}"/>
              </a:ext>
            </a:extLst>
          </p:cNvPr>
          <p:cNvCxnSpPr>
            <a:cxnSpLocks/>
          </p:cNvCxnSpPr>
          <p:nvPr/>
        </p:nvCxnSpPr>
        <p:spPr>
          <a:xfrm>
            <a:off x="2105741" y="4372013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A28D9AD-6FFA-7E40-8029-2ACA0C06127C}"/>
              </a:ext>
            </a:extLst>
          </p:cNvPr>
          <p:cNvGrpSpPr/>
          <p:nvPr/>
        </p:nvGrpSpPr>
        <p:grpSpPr>
          <a:xfrm>
            <a:off x="2913049" y="902596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37AF21-92AF-D345-A6A7-602B5C99B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9E0EEB-14FE-5349-BEEF-85EB96DAE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0DC8D68-2837-DB4A-B3A5-85422E189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7F6DBF-A6B7-8544-BDD4-DAB7ABCFE4A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ED44B-F723-3D42-831F-20117DB87CC1}"/>
              </a:ext>
            </a:extLst>
          </p:cNvPr>
          <p:cNvGrpSpPr/>
          <p:nvPr/>
        </p:nvGrpSpPr>
        <p:grpSpPr>
          <a:xfrm>
            <a:off x="9148197" y="1657555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DF4260-3DE7-804C-AE03-46A89E5D3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46D54D-4E86-1B49-A2F8-41092D00E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75FC98-FD79-0249-85F1-4C1B94FA9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149439-7C33-4B4A-BB18-CB4E7859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0EAB4B-E3D2-294C-8B94-56940900958F}"/>
              </a:ext>
            </a:extLst>
          </p:cNvPr>
          <p:cNvCxnSpPr>
            <a:cxnSpLocks/>
          </p:cNvCxnSpPr>
          <p:nvPr/>
        </p:nvCxnSpPr>
        <p:spPr>
          <a:xfrm>
            <a:off x="3152663" y="916509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4DE98C-64BE-E842-BBE5-FF3911028177}"/>
              </a:ext>
            </a:extLst>
          </p:cNvPr>
          <p:cNvCxnSpPr>
            <a:cxnSpLocks/>
          </p:cNvCxnSpPr>
          <p:nvPr/>
        </p:nvCxnSpPr>
        <p:spPr>
          <a:xfrm flipV="1">
            <a:off x="3150388" y="1667495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A57414-28E2-7D47-8FE2-8993456A7B73}"/>
              </a:ext>
            </a:extLst>
          </p:cNvPr>
          <p:cNvCxnSpPr>
            <a:cxnSpLocks/>
          </p:cNvCxnSpPr>
          <p:nvPr/>
        </p:nvCxnSpPr>
        <p:spPr>
          <a:xfrm>
            <a:off x="3150388" y="2803869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9E74AA7F-D2EA-0346-A44C-F2D4E3F1881A}"/>
              </a:ext>
            </a:extLst>
          </p:cNvPr>
          <p:cNvSpPr/>
          <p:nvPr/>
        </p:nvSpPr>
        <p:spPr>
          <a:xfrm>
            <a:off x="2585656" y="2800556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90BBDE0-16C6-6A4E-98F4-D924B19E3662}"/>
              </a:ext>
            </a:extLst>
          </p:cNvPr>
          <p:cNvSpPr/>
          <p:nvPr/>
        </p:nvSpPr>
        <p:spPr>
          <a:xfrm>
            <a:off x="2588970" y="912122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241110D-0E4B-3347-96D3-9553E79C174E}"/>
              </a:ext>
            </a:extLst>
          </p:cNvPr>
          <p:cNvSpPr/>
          <p:nvPr/>
        </p:nvSpPr>
        <p:spPr>
          <a:xfrm rot="10800000">
            <a:off x="9589431" y="2790617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14DB9FC-B5ED-E04C-8993-49C1DA21809D}"/>
              </a:ext>
            </a:extLst>
          </p:cNvPr>
          <p:cNvSpPr/>
          <p:nvPr/>
        </p:nvSpPr>
        <p:spPr>
          <a:xfrm rot="10800000">
            <a:off x="9592744" y="1657556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3FD5A8-F0CD-6147-BCFA-0A96D9C1DAAD}"/>
              </a:ext>
            </a:extLst>
          </p:cNvPr>
          <p:cNvCxnSpPr>
            <a:cxnSpLocks/>
          </p:cNvCxnSpPr>
          <p:nvPr/>
        </p:nvCxnSpPr>
        <p:spPr>
          <a:xfrm>
            <a:off x="3149600" y="920750"/>
            <a:ext cx="2226491" cy="682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822EA6-F046-0246-9F52-E5D776FDA882}"/>
              </a:ext>
            </a:extLst>
          </p:cNvPr>
          <p:cNvCxnSpPr>
            <a:cxnSpLocks/>
          </p:cNvCxnSpPr>
          <p:nvPr/>
        </p:nvCxnSpPr>
        <p:spPr>
          <a:xfrm flipH="1">
            <a:off x="8024344" y="1672773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87A17-4E44-9147-B36F-C4683CC7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5" y="2575741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92FB12-24E4-A448-9106-17796E3C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965" y="2707679"/>
            <a:ext cx="1879600" cy="266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A2287D-3FCB-D040-8120-02C5D06B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71" y="1064521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C5D630-16E1-D944-A8DE-A8442687D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971" y="1343921"/>
            <a:ext cx="20828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7275CD-AE9D-F241-84C1-2E6906CE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571" y="315221"/>
            <a:ext cx="20320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0F5720-FDA1-7540-A7FB-39E8005CA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21" y="1020071"/>
            <a:ext cx="20828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08EBC5-5404-3F4A-B750-BFE82FD1D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285" y="3440329"/>
            <a:ext cx="2324100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20F3C7-2D68-7746-AA03-28D20AE3D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2072358"/>
            <a:ext cx="2552700" cy="292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0C1642-0308-944B-995C-B9703F3138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" y="3394971"/>
            <a:ext cx="24892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E967E4-91A6-4B4E-A405-C24A187060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49" y="1709500"/>
            <a:ext cx="2336800" cy="2667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3EF0D-C1F2-F74E-AAF2-EE98AF40452E}"/>
              </a:ext>
            </a:extLst>
          </p:cNvPr>
          <p:cNvGrpSpPr/>
          <p:nvPr/>
        </p:nvGrpSpPr>
        <p:grpSpPr>
          <a:xfrm>
            <a:off x="6217155" y="3955312"/>
            <a:ext cx="383671" cy="1937413"/>
            <a:chOff x="2535678" y="1819275"/>
            <a:chExt cx="304218" cy="347345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F40B17-FD1F-4346-B0EC-0381F8869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CC0D56E-A794-184C-8FEC-C71D3EE7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67A7AEF-096B-984E-8DF5-7C93A38A3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7421AB-47FD-D24C-852A-5D4861FFAF0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0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1566AC-ED77-6C47-B896-1C490A065D3B}"/>
              </a:ext>
            </a:extLst>
          </p:cNvPr>
          <p:cNvCxnSpPr>
            <a:cxnSpLocks/>
          </p:cNvCxnSpPr>
          <p:nvPr/>
        </p:nvCxnSpPr>
        <p:spPr>
          <a:xfrm flipV="1">
            <a:off x="6521450" y="4368800"/>
            <a:ext cx="2870200" cy="151447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1441E7-54F9-4F47-A3C1-EE31A3B202CC}"/>
              </a:ext>
            </a:extLst>
          </p:cNvPr>
          <p:cNvCxnSpPr>
            <a:cxnSpLocks/>
          </p:cNvCxnSpPr>
          <p:nvPr/>
        </p:nvCxnSpPr>
        <p:spPr>
          <a:xfrm>
            <a:off x="3062177" y="4359349"/>
            <a:ext cx="3271948" cy="152075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FDA1BE-AD92-B640-BF90-7203CEC49AA2}"/>
              </a:ext>
            </a:extLst>
          </p:cNvPr>
          <p:cNvCxnSpPr>
            <a:cxnSpLocks/>
          </p:cNvCxnSpPr>
          <p:nvPr/>
        </p:nvCxnSpPr>
        <p:spPr>
          <a:xfrm flipV="1">
            <a:off x="6530975" y="1679944"/>
            <a:ext cx="2825676" cy="22792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4280E9-A6E7-994C-9564-7755F884CA38}"/>
              </a:ext>
            </a:extLst>
          </p:cNvPr>
          <p:cNvCxnSpPr>
            <a:cxnSpLocks/>
          </p:cNvCxnSpPr>
          <p:nvPr/>
        </p:nvCxnSpPr>
        <p:spPr>
          <a:xfrm flipH="1">
            <a:off x="8001000" y="1666875"/>
            <a:ext cx="1374775" cy="1101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00A2E5-7690-6740-AB8E-1DAEC7B4F476}"/>
              </a:ext>
            </a:extLst>
          </p:cNvPr>
          <p:cNvCxnSpPr>
            <a:cxnSpLocks/>
          </p:cNvCxnSpPr>
          <p:nvPr/>
        </p:nvCxnSpPr>
        <p:spPr>
          <a:xfrm>
            <a:off x="3025775" y="930275"/>
            <a:ext cx="3302000" cy="302577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1EE36F-0D7B-314D-8002-B8F392075642}"/>
              </a:ext>
            </a:extLst>
          </p:cNvPr>
          <p:cNvCxnSpPr>
            <a:cxnSpLocks/>
          </p:cNvCxnSpPr>
          <p:nvPr/>
        </p:nvCxnSpPr>
        <p:spPr>
          <a:xfrm>
            <a:off x="3019425" y="920750"/>
            <a:ext cx="1511300" cy="138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97CD342D-15C9-764F-8BEF-A34FF1572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907" y="3414676"/>
            <a:ext cx="711200" cy="2413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332F20-233D-D147-9FED-1BAA0C9C9490}"/>
              </a:ext>
            </a:extLst>
          </p:cNvPr>
          <p:cNvCxnSpPr>
            <a:cxnSpLocks/>
          </p:cNvCxnSpPr>
          <p:nvPr/>
        </p:nvCxnSpPr>
        <p:spPr>
          <a:xfrm flipV="1">
            <a:off x="6534150" y="2803525"/>
            <a:ext cx="2708275" cy="115252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ECB0DD-69D3-504C-AF15-098B83763361}"/>
              </a:ext>
            </a:extLst>
          </p:cNvPr>
          <p:cNvCxnSpPr>
            <a:cxnSpLocks/>
          </p:cNvCxnSpPr>
          <p:nvPr/>
        </p:nvCxnSpPr>
        <p:spPr>
          <a:xfrm flipV="1">
            <a:off x="6502400" y="3330575"/>
            <a:ext cx="1498600" cy="657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CE5C-35D0-9F4C-A69A-0844312F6B28}"/>
              </a:ext>
            </a:extLst>
          </p:cNvPr>
          <p:cNvCxnSpPr>
            <a:cxnSpLocks/>
          </p:cNvCxnSpPr>
          <p:nvPr/>
        </p:nvCxnSpPr>
        <p:spPr>
          <a:xfrm>
            <a:off x="3162300" y="2809875"/>
            <a:ext cx="3175000" cy="115252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5108C98-822E-664D-A0C4-472078433504}"/>
              </a:ext>
            </a:extLst>
          </p:cNvPr>
          <p:cNvCxnSpPr>
            <a:cxnSpLocks/>
          </p:cNvCxnSpPr>
          <p:nvPr/>
        </p:nvCxnSpPr>
        <p:spPr>
          <a:xfrm flipH="1" flipV="1">
            <a:off x="4778375" y="3397250"/>
            <a:ext cx="1565276" cy="590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9880148C-EAD2-1743-A8AB-B2D5F51F62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0586" y="3635892"/>
            <a:ext cx="711200" cy="2667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CAAA0D-0701-FE4B-BA1F-869419E4C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5918" y="2740838"/>
            <a:ext cx="850900" cy="355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31AD198-1677-224D-AAD9-2794B569E8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1862" y="1829982"/>
            <a:ext cx="850900" cy="355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54B0EE1-2BCB-D04F-BA84-7277E5263F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2640" y="3891073"/>
            <a:ext cx="673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6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49BE59-0ABC-434E-956E-68DFEF6C142E}"/>
              </a:ext>
            </a:extLst>
          </p:cNvPr>
          <p:cNvSpPr txBox="1"/>
          <p:nvPr/>
        </p:nvSpPr>
        <p:spPr>
          <a:xfrm>
            <a:off x="8916593" y="6212521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F9889D-8A6A-6A45-BE85-E9FDBC21A943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6224610-6A7E-F948-BD92-09E17AF17DBE}"/>
              </a:ext>
            </a:extLst>
          </p:cNvPr>
          <p:cNvGrpSpPr/>
          <p:nvPr/>
        </p:nvGrpSpPr>
        <p:grpSpPr>
          <a:xfrm>
            <a:off x="3253227" y="3147237"/>
            <a:ext cx="383107" cy="1590316"/>
            <a:chOff x="2535678" y="1819275"/>
            <a:chExt cx="331090" cy="34734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68891C-1D63-2B42-97F1-FDB078BF6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E8CE20-8F83-F143-ABD4-50F6BD7A2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1EDCC9-74CA-A049-8703-64D9FFE5D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E92879-19E8-C144-82A6-FF7228587F87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A4AAB4-FEB7-1E4B-B788-48708720D780}"/>
              </a:ext>
            </a:extLst>
          </p:cNvPr>
          <p:cNvGrpSpPr/>
          <p:nvPr/>
        </p:nvGrpSpPr>
        <p:grpSpPr>
          <a:xfrm>
            <a:off x="9488376" y="2019062"/>
            <a:ext cx="331090" cy="2721803"/>
            <a:chOff x="2535678" y="1819275"/>
            <a:chExt cx="331090" cy="34734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102D9B-2512-094E-9FF8-A5705A391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701DC5-3A7C-2245-8EA6-A43F92769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A98B54-3A5D-9347-9181-493A18889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3CC855-742F-4D45-943C-BAC999E1059D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BE0FBD-A40B-264E-B2E8-FA6798589B0B}"/>
              </a:ext>
            </a:extLst>
          </p:cNvPr>
          <p:cNvCxnSpPr>
            <a:cxnSpLocks/>
          </p:cNvCxnSpPr>
          <p:nvPr/>
        </p:nvCxnSpPr>
        <p:spPr>
          <a:xfrm>
            <a:off x="3444949" y="3152124"/>
            <a:ext cx="613830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E94C3F-580C-9447-BC84-BFB8B169FB26}"/>
              </a:ext>
            </a:extLst>
          </p:cNvPr>
          <p:cNvCxnSpPr>
            <a:cxnSpLocks/>
          </p:cNvCxnSpPr>
          <p:nvPr/>
        </p:nvCxnSpPr>
        <p:spPr>
          <a:xfrm flipV="1">
            <a:off x="3490567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CA8AC-9690-4043-AEE1-5617B5368B92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80A17188-D3EC-DE40-8EFD-F84BDD0CDDB5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9FCCE33-BB36-8742-8070-B781E4F8F87C}"/>
              </a:ext>
            </a:extLst>
          </p:cNvPr>
          <p:cNvSpPr/>
          <p:nvPr/>
        </p:nvSpPr>
        <p:spPr>
          <a:xfrm rot="10800000">
            <a:off x="9929610" y="2041451"/>
            <a:ext cx="128790" cy="268905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0D1DA-9157-FC40-8059-042406988631}"/>
              </a:ext>
            </a:extLst>
          </p:cNvPr>
          <p:cNvCxnSpPr>
            <a:cxnSpLocks/>
          </p:cNvCxnSpPr>
          <p:nvPr/>
        </p:nvCxnSpPr>
        <p:spPr>
          <a:xfrm>
            <a:off x="3545910" y="3150129"/>
            <a:ext cx="2216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631159-196B-CA4C-9136-498A5661E329}"/>
              </a:ext>
            </a:extLst>
          </p:cNvPr>
          <p:cNvCxnSpPr>
            <a:cxnSpLocks/>
          </p:cNvCxnSpPr>
          <p:nvPr/>
        </p:nvCxnSpPr>
        <p:spPr>
          <a:xfrm flipH="1">
            <a:off x="7868093" y="2034280"/>
            <a:ext cx="1706190" cy="34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DE76ED3-5D8F-2140-9084-B3DCF44B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08" y="329735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9C77A5-BDC2-E842-A6C0-7B64E229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1705428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218844-647C-7B4E-863B-083C8087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11" y="2484262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C01920-2BD0-A544-84C0-7FCEAB7C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381578"/>
            <a:ext cx="20828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D66A81-1B88-5446-8B6A-0F18DE14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B03F9FE-CAD0-0F44-B665-31E346262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939" y="3229640"/>
            <a:ext cx="520700" cy="228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383BF7C-4E19-3A4A-9AFB-102799370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844" y="4965109"/>
            <a:ext cx="2819400" cy="3302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3ACC74-AC67-D042-BC06-AC0BAC76284E}"/>
              </a:ext>
            </a:extLst>
          </p:cNvPr>
          <p:cNvCxnSpPr>
            <a:cxnSpLocks/>
          </p:cNvCxnSpPr>
          <p:nvPr/>
        </p:nvCxnSpPr>
        <p:spPr>
          <a:xfrm flipH="1">
            <a:off x="4508205" y="5121267"/>
            <a:ext cx="1007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4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F83539-B407-2445-ADD6-F360C6FB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32" y="3645845"/>
            <a:ext cx="1930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85F3B-6C89-5B48-A44E-F84824483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53" y="1651675"/>
            <a:ext cx="1930400" cy="266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373549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15337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C006D4-D0E4-1947-B26A-5A4F5CEF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834" y="2130493"/>
            <a:ext cx="18288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2B5B2D-2091-7949-8689-79714FB7F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744" y="3704212"/>
            <a:ext cx="20828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2D7B24-3A67-444B-9389-2919AF498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995" y="2828723"/>
            <a:ext cx="1879600" cy="266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chap2_projection1</a:t>
            </a:r>
          </a:p>
        </p:txBody>
      </p:sp>
    </p:spTree>
    <p:extLst>
      <p:ext uri="{BB962C8B-B14F-4D97-AF65-F5344CB8AC3E}">
        <p14:creationId xmlns:p14="http://schemas.microsoft.com/office/powerpoint/2010/main" val="848545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EE1C38-5F61-9F4F-8A19-1E84E12AB3FE}"/>
              </a:ext>
            </a:extLst>
          </p:cNvPr>
          <p:cNvSpPr txBox="1"/>
          <p:nvPr/>
        </p:nvSpPr>
        <p:spPr>
          <a:xfrm>
            <a:off x="8965578" y="6310492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80A5BA-1E85-F444-A450-4DCFC410C7C3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28D50-BEEB-E446-B219-219BB54A5A2A}"/>
              </a:ext>
            </a:extLst>
          </p:cNvPr>
          <p:cNvGrpSpPr/>
          <p:nvPr/>
        </p:nvGrpSpPr>
        <p:grpSpPr>
          <a:xfrm>
            <a:off x="3253228" y="1264103"/>
            <a:ext cx="331090" cy="3473450"/>
            <a:chOff x="2535678" y="1819275"/>
            <a:chExt cx="331090" cy="34734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8B8271-9D3D-7B44-B82F-4FD2A6C60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7CA3E1-F4C2-2848-8E37-4B8FBE955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DF78056-30BD-B543-919E-D99D2D59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D875E1-A042-1946-804A-96C17CEAC70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D77C95-B4FE-0642-BB3F-C8F157A5F43E}"/>
              </a:ext>
            </a:extLst>
          </p:cNvPr>
          <p:cNvGrpSpPr/>
          <p:nvPr/>
        </p:nvGrpSpPr>
        <p:grpSpPr>
          <a:xfrm>
            <a:off x="9537362" y="3151414"/>
            <a:ext cx="341424" cy="1573123"/>
            <a:chOff x="2535678" y="1819275"/>
            <a:chExt cx="331090" cy="34734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AC7303-C7C9-4746-B507-FCA041C53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D7806F-C8D4-F844-9BDF-FE825F35B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64C8FF-06F5-3B4E-B66B-4CB006586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97D939-698F-9F4A-A773-7BE36E82CD9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0EEFE-3D50-AD48-81A2-F2F2184BF8F7}"/>
              </a:ext>
            </a:extLst>
          </p:cNvPr>
          <p:cNvCxnSpPr>
            <a:cxnSpLocks/>
          </p:cNvCxnSpPr>
          <p:nvPr/>
        </p:nvCxnSpPr>
        <p:spPr>
          <a:xfrm>
            <a:off x="3492842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3D7508-DE01-DD4C-B61B-1E5FBE5C154B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0D9EF1D7-9DD2-894E-B0CD-ADDBCA359AF6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6825DA0-F34D-BA43-A18E-596DA5B7B84D}"/>
              </a:ext>
            </a:extLst>
          </p:cNvPr>
          <p:cNvSpPr/>
          <p:nvPr/>
        </p:nvSpPr>
        <p:spPr>
          <a:xfrm>
            <a:off x="2929149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4EACA68-CEF3-3046-9FDF-2B9CE3A7F350}"/>
              </a:ext>
            </a:extLst>
          </p:cNvPr>
          <p:cNvSpPr/>
          <p:nvPr/>
        </p:nvSpPr>
        <p:spPr>
          <a:xfrm rot="10800000">
            <a:off x="9929610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F793C-1222-2B4F-888E-A99A50E8BDB8}"/>
              </a:ext>
            </a:extLst>
          </p:cNvPr>
          <p:cNvCxnSpPr>
            <a:cxnSpLocks/>
          </p:cNvCxnSpPr>
          <p:nvPr/>
        </p:nvCxnSpPr>
        <p:spPr>
          <a:xfrm>
            <a:off x="3503379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6C6C2-4B54-414D-9440-5A03C06F3A75}"/>
              </a:ext>
            </a:extLst>
          </p:cNvPr>
          <p:cNvCxnSpPr>
            <a:cxnSpLocks/>
          </p:cNvCxnSpPr>
          <p:nvPr/>
        </p:nvCxnSpPr>
        <p:spPr>
          <a:xfrm flipH="1">
            <a:off x="7788729" y="3160951"/>
            <a:ext cx="1818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64FCE32-DD03-E243-84F8-16B22FF9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04" y="2937248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34096E-ED9E-EC43-BE24-7C82B022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42602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B9E79E-04DB-1F49-B427-0362AD11F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22" y="3289299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2BA011-8331-854C-973D-774CE1EB6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676728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4057FC-2000-9F4B-A3F2-42691DF41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071" y="2606221"/>
            <a:ext cx="2082800" cy="317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795AB8-65FD-D144-AE36-29590C07B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3801836"/>
            <a:ext cx="990600" cy="266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A6C00B-C6CA-B440-97F7-BA3E81364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F31E20-CFC0-6549-A7F6-37C91B6C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2071007"/>
            <a:ext cx="1041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58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D05E24-C8DF-094B-A539-87BE18703B1E}"/>
              </a:ext>
            </a:extLst>
          </p:cNvPr>
          <p:cNvSpPr txBox="1"/>
          <p:nvPr/>
        </p:nvSpPr>
        <p:spPr>
          <a:xfrm>
            <a:off x="8965578" y="6310492"/>
            <a:ext cx="2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chap7_total_least_squares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D86051-5E49-9C4E-BF52-B838856B2141}"/>
              </a:ext>
            </a:extLst>
          </p:cNvPr>
          <p:cNvCxnSpPr>
            <a:cxnSpLocks/>
          </p:cNvCxnSpPr>
          <p:nvPr/>
        </p:nvCxnSpPr>
        <p:spPr>
          <a:xfrm flipV="1">
            <a:off x="6071287" y="2254250"/>
            <a:ext cx="2380563" cy="187027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2DD4A4C-C74C-AB44-98C0-5CD993A09274}"/>
              </a:ext>
            </a:extLst>
          </p:cNvPr>
          <p:cNvSpPr/>
          <p:nvPr/>
        </p:nvSpPr>
        <p:spPr>
          <a:xfrm>
            <a:off x="8233971" y="261772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E02F5F-C624-DC40-A926-5A6E811FC66A}"/>
              </a:ext>
            </a:extLst>
          </p:cNvPr>
          <p:cNvSpPr/>
          <p:nvPr/>
        </p:nvSpPr>
        <p:spPr>
          <a:xfrm>
            <a:off x="7730664" y="30390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D73508-AAF3-5346-A910-86B8662EC933}"/>
              </a:ext>
            </a:extLst>
          </p:cNvPr>
          <p:cNvSpPr/>
          <p:nvPr/>
        </p:nvSpPr>
        <p:spPr>
          <a:xfrm>
            <a:off x="6865887" y="274558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CAC4C1-2D40-8A42-91BC-7DFC2DA5865D}"/>
              </a:ext>
            </a:extLst>
          </p:cNvPr>
          <p:cNvSpPr/>
          <p:nvPr/>
        </p:nvSpPr>
        <p:spPr>
          <a:xfrm>
            <a:off x="6303751" y="332158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2C3700-C6AE-E04A-9D43-20790CDE5E31}"/>
              </a:ext>
            </a:extLst>
          </p:cNvPr>
          <p:cNvCxnSpPr>
            <a:cxnSpLocks/>
          </p:cNvCxnSpPr>
          <p:nvPr/>
        </p:nvCxnSpPr>
        <p:spPr>
          <a:xfrm>
            <a:off x="5645150" y="4515414"/>
            <a:ext cx="3028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5C8E4-B40A-8B49-B3C7-D5DA1F32E268}"/>
              </a:ext>
            </a:extLst>
          </p:cNvPr>
          <p:cNvCxnSpPr>
            <a:cxnSpLocks/>
          </p:cNvCxnSpPr>
          <p:nvPr/>
        </p:nvCxnSpPr>
        <p:spPr>
          <a:xfrm flipV="1">
            <a:off x="5838375" y="2463800"/>
            <a:ext cx="0" cy="22098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5F9D9-BFFE-A144-8FDB-26949004602D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6347525" y="3409129"/>
            <a:ext cx="0" cy="49612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2D4CE6-761A-7B4C-BFFF-56808DDCA1EB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09661" y="2833132"/>
            <a:ext cx="0" cy="64666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439895-DEED-064C-96CF-23F0BE5B28D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74438" y="2794000"/>
            <a:ext cx="0" cy="24503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FC8FAF-3ACD-E442-A2C8-B5EAA19AF86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77745" y="2387600"/>
            <a:ext cx="0" cy="230127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F811FF-5355-3447-A069-14100AD933C9}"/>
              </a:ext>
            </a:extLst>
          </p:cNvPr>
          <p:cNvCxnSpPr>
            <a:cxnSpLocks/>
          </p:cNvCxnSpPr>
          <p:nvPr/>
        </p:nvCxnSpPr>
        <p:spPr>
          <a:xfrm flipV="1">
            <a:off x="6344286" y="3905596"/>
            <a:ext cx="0" cy="609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31EAB0-CE12-0748-9FBD-BA30CB8CCF4D}"/>
              </a:ext>
            </a:extLst>
          </p:cNvPr>
          <p:cNvCxnSpPr>
            <a:cxnSpLocks/>
          </p:cNvCxnSpPr>
          <p:nvPr/>
        </p:nvCxnSpPr>
        <p:spPr>
          <a:xfrm flipV="1">
            <a:off x="6909436" y="3435696"/>
            <a:ext cx="0" cy="10855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6C5A73-3FC6-ED40-B937-3895369E898B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7774438" y="3126584"/>
            <a:ext cx="4948" cy="138826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F181E4-C9F6-CF41-97F2-87D79B2680DA}"/>
              </a:ext>
            </a:extLst>
          </p:cNvPr>
          <p:cNvCxnSpPr>
            <a:cxnSpLocks/>
          </p:cNvCxnSpPr>
          <p:nvPr/>
        </p:nvCxnSpPr>
        <p:spPr>
          <a:xfrm flipV="1">
            <a:off x="8281036" y="2711796"/>
            <a:ext cx="0" cy="17967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D54677-83D4-B64C-9E9B-FEB4C2B6A38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835650" y="3365355"/>
            <a:ext cx="4681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EE5FAAB-767F-3B4A-A061-176377BF2858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835650" y="2789358"/>
            <a:ext cx="103023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B594C20-5373-6A4B-861D-CA590211F16B}"/>
              </a:ext>
            </a:extLst>
          </p:cNvPr>
          <p:cNvCxnSpPr>
            <a:cxnSpLocks/>
          </p:cNvCxnSpPr>
          <p:nvPr/>
        </p:nvCxnSpPr>
        <p:spPr>
          <a:xfrm>
            <a:off x="5835650" y="3085955"/>
            <a:ext cx="188415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24B39F-C00E-3746-AD8B-08A052F1BDB6}"/>
              </a:ext>
            </a:extLst>
          </p:cNvPr>
          <p:cNvCxnSpPr>
            <a:cxnSpLocks/>
          </p:cNvCxnSpPr>
          <p:nvPr/>
        </p:nvCxnSpPr>
        <p:spPr>
          <a:xfrm>
            <a:off x="5842000" y="2660505"/>
            <a:ext cx="23985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A1390BF-2F88-C54E-B78E-F4AAFC08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4584700"/>
            <a:ext cx="685800" cy="1905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8B6D0F8-5A0C-6845-B6C8-746F4DFD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4597400"/>
            <a:ext cx="698500" cy="1905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774521-1DF5-C744-9A71-15974A0D5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4591050"/>
            <a:ext cx="698500" cy="1905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0BDE159-ACFE-6944-9A32-BA202FF05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0" y="4616450"/>
            <a:ext cx="698500" cy="1905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D880A64-AD95-1B4C-9592-F3BEFACAB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950" y="3302000"/>
            <a:ext cx="660400" cy="2032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9D80C4-50DA-FA4E-AC0D-06523DF5E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250" y="2698750"/>
            <a:ext cx="673100" cy="2032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1363E2B-D15B-AF44-BD6A-CF87EDC1A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2250" y="2997200"/>
            <a:ext cx="673100" cy="2032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E5684E8-A56D-0A4D-A7E3-ACBD07DC6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2540000"/>
            <a:ext cx="6731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214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chap7_svd_feedback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8763-0031-2F48-A32F-D704EFAA233C}"/>
              </a:ext>
            </a:extLst>
          </p:cNvPr>
          <p:cNvSpPr/>
          <p:nvPr/>
        </p:nvSpPr>
        <p:spPr>
          <a:xfrm>
            <a:off x="4753820" y="2502685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275C97-BB36-2B46-9BFE-65C4963B57E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921469" y="2848675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DCBF3-4F7C-C245-8F28-CFA1348659C6}"/>
              </a:ext>
            </a:extLst>
          </p:cNvPr>
          <p:cNvCxnSpPr>
            <a:cxnSpLocks/>
          </p:cNvCxnSpPr>
          <p:nvPr/>
        </p:nvCxnSpPr>
        <p:spPr>
          <a:xfrm>
            <a:off x="3743325" y="3681432"/>
            <a:ext cx="455644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DE754F-C9BD-964E-9101-EBCBFA2B324C}"/>
              </a:ext>
            </a:extLst>
          </p:cNvPr>
          <p:cNvCxnSpPr>
            <a:cxnSpLocks/>
          </p:cNvCxnSpPr>
          <p:nvPr/>
        </p:nvCxnSpPr>
        <p:spPr>
          <a:xfrm>
            <a:off x="2801259" y="2861860"/>
            <a:ext cx="77435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1D0E1F4-01B8-234E-AA6B-FBDA7FECDA00}"/>
              </a:ext>
            </a:extLst>
          </p:cNvPr>
          <p:cNvSpPr/>
          <p:nvPr/>
        </p:nvSpPr>
        <p:spPr>
          <a:xfrm>
            <a:off x="3574700" y="2713055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DBB1C7A-FE35-D04C-A5B0-25C9BC34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35" y="2543558"/>
            <a:ext cx="622300" cy="215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9E047A-6C1E-4E46-BFBC-1907F5ED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08" y="3221613"/>
            <a:ext cx="596900" cy="25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EC7E22-5AB5-CA4D-8867-26C2AF792517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984312" y="2837789"/>
            <a:ext cx="81602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91DBEE9-FDE2-0749-A2BA-BA4F9B8A6397}"/>
              </a:ext>
            </a:extLst>
          </p:cNvPr>
          <p:cNvSpPr/>
          <p:nvPr/>
        </p:nvSpPr>
        <p:spPr>
          <a:xfrm>
            <a:off x="6800334" y="249180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3846A4-EE11-274D-9985-35B07C519D62}"/>
              </a:ext>
            </a:extLst>
          </p:cNvPr>
          <p:cNvCxnSpPr>
            <a:cxnSpLocks/>
          </p:cNvCxnSpPr>
          <p:nvPr/>
        </p:nvCxnSpPr>
        <p:spPr>
          <a:xfrm>
            <a:off x="8030827" y="2826903"/>
            <a:ext cx="7035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1885F5-6CCC-0145-9E4B-B17A1EFF7551}"/>
              </a:ext>
            </a:extLst>
          </p:cNvPr>
          <p:cNvCxnSpPr>
            <a:cxnSpLocks/>
          </p:cNvCxnSpPr>
          <p:nvPr/>
        </p:nvCxnSpPr>
        <p:spPr>
          <a:xfrm>
            <a:off x="8294546" y="2821460"/>
            <a:ext cx="0" cy="86154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FB3B35-1E85-1545-A219-2B80C6F30BC5}"/>
              </a:ext>
            </a:extLst>
          </p:cNvPr>
          <p:cNvCxnSpPr>
            <a:cxnSpLocks/>
          </p:cNvCxnSpPr>
          <p:nvPr/>
        </p:nvCxnSpPr>
        <p:spPr>
          <a:xfrm flipV="1">
            <a:off x="3743885" y="3014262"/>
            <a:ext cx="0" cy="6719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38AD1E-651C-9E4D-8802-BFA6D0DA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21" y="2756807"/>
            <a:ext cx="9271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6F322-CB9C-A940-A2AF-76060240C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457" y="2707822"/>
            <a:ext cx="8890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B9BCC9-A91A-EC40-9FAA-ABF019659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564" y="2479222"/>
            <a:ext cx="800100" cy="266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9DB67B1-B328-4844-9CAC-81E0A2A90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485" y="2462893"/>
            <a:ext cx="787400" cy="2667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15DA3E1-9CC2-8049-89FF-9375DCBE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836" y="2446564"/>
            <a:ext cx="8255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A9D33E4-F1F4-9945-B059-8D2DD5678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2685" y="2435679"/>
            <a:ext cx="81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49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6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chap14_function_with_minimum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DE5C5-FFAD-AC4B-BB5F-1340ADD4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47" y="1724558"/>
            <a:ext cx="9652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D73FC-880D-BE46-A785-C74D5E7E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00" y="2678875"/>
            <a:ext cx="15367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1F24-746B-F847-BF13-B81FBE9F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90" y="2699197"/>
            <a:ext cx="685800" cy="2413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17CC00-73DF-5045-99B0-2FC60920A6BC}"/>
              </a:ext>
            </a:extLst>
          </p:cNvPr>
          <p:cNvCxnSpPr>
            <a:cxnSpLocks/>
          </p:cNvCxnSpPr>
          <p:nvPr/>
        </p:nvCxnSpPr>
        <p:spPr>
          <a:xfrm>
            <a:off x="1941424" y="3125437"/>
            <a:ext cx="630763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0F490548-B9CB-C044-9E26-538C0DA90DF0}"/>
              </a:ext>
            </a:extLst>
          </p:cNvPr>
          <p:cNvSpPr/>
          <p:nvPr/>
        </p:nvSpPr>
        <p:spPr>
          <a:xfrm>
            <a:off x="2490281" y="1692613"/>
            <a:ext cx="5622587" cy="2185622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22587" h="2185622">
                <a:moveTo>
                  <a:pt x="0" y="369651"/>
                </a:moveTo>
                <a:cubicBezTo>
                  <a:pt x="165370" y="462063"/>
                  <a:pt x="330741" y="554476"/>
                  <a:pt x="466928" y="700391"/>
                </a:cubicBezTo>
                <a:cubicBezTo>
                  <a:pt x="603115" y="846306"/>
                  <a:pt x="677693" y="1125166"/>
                  <a:pt x="817123" y="1245140"/>
                </a:cubicBezTo>
                <a:cubicBezTo>
                  <a:pt x="956553" y="1365114"/>
                  <a:pt x="1151106" y="1352144"/>
                  <a:pt x="1303506" y="1420238"/>
                </a:cubicBezTo>
                <a:cubicBezTo>
                  <a:pt x="1455906" y="1488332"/>
                  <a:pt x="1595336" y="1527242"/>
                  <a:pt x="1731523" y="1653702"/>
                </a:cubicBezTo>
                <a:cubicBezTo>
                  <a:pt x="1867710" y="1780162"/>
                  <a:pt x="1964987" y="2130358"/>
                  <a:pt x="2120630" y="2178996"/>
                </a:cubicBezTo>
                <a:cubicBezTo>
                  <a:pt x="2276273" y="2227634"/>
                  <a:pt x="2483796" y="1994170"/>
                  <a:pt x="2665379" y="1945532"/>
                </a:cubicBezTo>
                <a:cubicBezTo>
                  <a:pt x="2846962" y="1896894"/>
                  <a:pt x="2966937" y="1987685"/>
                  <a:pt x="3210128" y="1887166"/>
                </a:cubicBezTo>
                <a:cubicBezTo>
                  <a:pt x="3453319" y="1786647"/>
                  <a:pt x="3891064" y="1582366"/>
                  <a:pt x="4124528" y="1342417"/>
                </a:cubicBezTo>
                <a:cubicBezTo>
                  <a:pt x="4357992" y="1102468"/>
                  <a:pt x="4361234" y="671208"/>
                  <a:pt x="4610910" y="447472"/>
                </a:cubicBezTo>
                <a:cubicBezTo>
                  <a:pt x="4860586" y="223736"/>
                  <a:pt x="5241586" y="111868"/>
                  <a:pt x="5622587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BEA594-9589-144B-A66B-C587BFC81F05}"/>
              </a:ext>
            </a:extLst>
          </p:cNvPr>
          <p:cNvCxnSpPr>
            <a:cxnSpLocks/>
          </p:cNvCxnSpPr>
          <p:nvPr/>
        </p:nvCxnSpPr>
        <p:spPr>
          <a:xfrm flipV="1">
            <a:off x="4623015" y="3132306"/>
            <a:ext cx="0" cy="7486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110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51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chap14_function_gradiant_descent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7EA12-2CE9-BD40-9351-738DEC4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14" y="2104533"/>
            <a:ext cx="965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378B0-E63D-6A48-A4A2-D57BC00C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64" y="4363222"/>
            <a:ext cx="685800" cy="2413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C1F39B08-447E-384D-993C-D163EF389213}"/>
              </a:ext>
            </a:extLst>
          </p:cNvPr>
          <p:cNvSpPr/>
          <p:nvPr/>
        </p:nvSpPr>
        <p:spPr>
          <a:xfrm>
            <a:off x="3396344" y="1994766"/>
            <a:ext cx="5622587" cy="2187004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797667 w 5622587"/>
              <a:gd name="connsiteY2" fmla="*/ 157588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124528 w 5622587"/>
              <a:gd name="connsiteY8" fmla="*/ 1342417 h 2187004"/>
              <a:gd name="connsiteX9" fmla="*/ 4610910 w 5622587"/>
              <a:gd name="connsiteY9" fmla="*/ 447472 h 2187004"/>
              <a:gd name="connsiteX10" fmla="*/ 5622587 w 5622587"/>
              <a:gd name="connsiteY10" fmla="*/ 0 h 2187004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338536 w 5622587"/>
              <a:gd name="connsiteY8" fmla="*/ 1634247 h 2187004"/>
              <a:gd name="connsiteX9" fmla="*/ 4610910 w 5622587"/>
              <a:gd name="connsiteY9" fmla="*/ 447472 h 2187004"/>
              <a:gd name="connsiteX10" fmla="*/ 5622587 w 5622587"/>
              <a:gd name="connsiteY10" fmla="*/ 0 h 2187004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338536 w 5622587"/>
              <a:gd name="connsiteY8" fmla="*/ 1634247 h 2187004"/>
              <a:gd name="connsiteX9" fmla="*/ 4883284 w 5622587"/>
              <a:gd name="connsiteY9" fmla="*/ 661481 h 2187004"/>
              <a:gd name="connsiteX10" fmla="*/ 5622587 w 5622587"/>
              <a:gd name="connsiteY10" fmla="*/ 0 h 218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22587" h="2187004">
                <a:moveTo>
                  <a:pt x="0" y="369651"/>
                </a:moveTo>
                <a:cubicBezTo>
                  <a:pt x="165370" y="462063"/>
                  <a:pt x="333984" y="499353"/>
                  <a:pt x="466928" y="700391"/>
                </a:cubicBezTo>
                <a:cubicBezTo>
                  <a:pt x="599872" y="901429"/>
                  <a:pt x="658237" y="1455906"/>
                  <a:pt x="797667" y="1575880"/>
                </a:cubicBezTo>
                <a:cubicBezTo>
                  <a:pt x="937097" y="1695854"/>
                  <a:pt x="1147863" y="1407268"/>
                  <a:pt x="1303506" y="1420238"/>
                </a:cubicBezTo>
                <a:cubicBezTo>
                  <a:pt x="1459149" y="1433208"/>
                  <a:pt x="1595336" y="1527242"/>
                  <a:pt x="1731523" y="1653702"/>
                </a:cubicBezTo>
                <a:cubicBezTo>
                  <a:pt x="1867710" y="1780162"/>
                  <a:pt x="1964987" y="2130358"/>
                  <a:pt x="2120630" y="2178996"/>
                </a:cubicBezTo>
                <a:cubicBezTo>
                  <a:pt x="2276273" y="2227634"/>
                  <a:pt x="2389762" y="2042809"/>
                  <a:pt x="2665379" y="1945532"/>
                </a:cubicBezTo>
                <a:cubicBezTo>
                  <a:pt x="2940996" y="1848255"/>
                  <a:pt x="3495474" y="1647217"/>
                  <a:pt x="3774333" y="1595336"/>
                </a:cubicBezTo>
                <a:cubicBezTo>
                  <a:pt x="4053193" y="1543455"/>
                  <a:pt x="4153711" y="1789890"/>
                  <a:pt x="4338536" y="1634247"/>
                </a:cubicBezTo>
                <a:cubicBezTo>
                  <a:pt x="4523361" y="1478605"/>
                  <a:pt x="4633608" y="885217"/>
                  <a:pt x="4883284" y="661481"/>
                </a:cubicBezTo>
                <a:cubicBezTo>
                  <a:pt x="5132960" y="437745"/>
                  <a:pt x="5241586" y="111868"/>
                  <a:pt x="5622587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5360E-DCE5-1C4D-A0A9-3F608237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28" y="3805461"/>
            <a:ext cx="7620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CB1C73-A53D-A747-890D-0AAE87C9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286" y="3824917"/>
            <a:ext cx="9398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29B4DC-5723-2642-9948-535072A22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431" y="2105959"/>
            <a:ext cx="812800" cy="279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B4B2324-7DD3-7340-9BB9-B2031520797D}"/>
              </a:ext>
            </a:extLst>
          </p:cNvPr>
          <p:cNvSpPr/>
          <p:nvPr/>
        </p:nvSpPr>
        <p:spPr>
          <a:xfrm>
            <a:off x="3529405" y="240978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8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chap14_quadratic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5A9CA-1281-7A40-A2FB-A23AC9AA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22" y="3969506"/>
            <a:ext cx="685800" cy="2413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86400A-13A9-7F49-8E36-FB931852EF47}"/>
              </a:ext>
            </a:extLst>
          </p:cNvPr>
          <p:cNvCxnSpPr>
            <a:cxnSpLocks/>
          </p:cNvCxnSpPr>
          <p:nvPr/>
        </p:nvCxnSpPr>
        <p:spPr>
          <a:xfrm>
            <a:off x="3231200" y="3901673"/>
            <a:ext cx="630763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474A6-1393-3249-9A78-C83216E8429B}"/>
              </a:ext>
            </a:extLst>
          </p:cNvPr>
          <p:cNvCxnSpPr>
            <a:cxnSpLocks/>
          </p:cNvCxnSpPr>
          <p:nvPr/>
        </p:nvCxnSpPr>
        <p:spPr>
          <a:xfrm flipV="1">
            <a:off x="6038529" y="3550885"/>
            <a:ext cx="0" cy="3569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1821659-B04E-A546-BC3D-F84903369725}"/>
              </a:ext>
            </a:extLst>
          </p:cNvPr>
          <p:cNvSpPr/>
          <p:nvPr/>
        </p:nvSpPr>
        <p:spPr>
          <a:xfrm>
            <a:off x="3622429" y="-511390"/>
            <a:ext cx="4795935" cy="4049486"/>
          </a:xfrm>
          <a:prstGeom prst="arc">
            <a:avLst>
              <a:gd name="adj1" fmla="val 1204296"/>
              <a:gd name="adj2" fmla="val 952690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957D43-DC93-7B4D-A99B-0C2774D0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37" y="3991017"/>
            <a:ext cx="812800" cy="27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85C920-8F06-7644-AA6D-785E43AB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26" y="3981328"/>
            <a:ext cx="8128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44773-96C2-DB49-93E0-871526A23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111" y="2701608"/>
            <a:ext cx="1320800" cy="381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C46A81-B2F2-7843-9A38-4413E6A4A3F2}"/>
              </a:ext>
            </a:extLst>
          </p:cNvPr>
          <p:cNvCxnSpPr>
            <a:cxnSpLocks/>
          </p:cNvCxnSpPr>
          <p:nvPr/>
        </p:nvCxnSpPr>
        <p:spPr>
          <a:xfrm flipV="1">
            <a:off x="7831130" y="2819039"/>
            <a:ext cx="0" cy="10886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A96A24-9735-E44B-B7C1-E73C82AF1080}"/>
              </a:ext>
            </a:extLst>
          </p:cNvPr>
          <p:cNvCxnSpPr>
            <a:cxnSpLocks/>
          </p:cNvCxnSpPr>
          <p:nvPr/>
        </p:nvCxnSpPr>
        <p:spPr>
          <a:xfrm flipH="1">
            <a:off x="7935454" y="2888477"/>
            <a:ext cx="3226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0DD3A-9EB3-4743-B8D6-B18205D1A08C}"/>
              </a:ext>
            </a:extLst>
          </p:cNvPr>
          <p:cNvCxnSpPr>
            <a:cxnSpLocks/>
          </p:cNvCxnSpPr>
          <p:nvPr/>
        </p:nvCxnSpPr>
        <p:spPr>
          <a:xfrm flipV="1">
            <a:off x="3990501" y="2568842"/>
            <a:ext cx="0" cy="13292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91C76B-66EB-4B46-AEC9-7E105B725F8B}"/>
              </a:ext>
            </a:extLst>
          </p:cNvPr>
          <p:cNvCxnSpPr>
            <a:cxnSpLocks/>
          </p:cNvCxnSpPr>
          <p:nvPr/>
        </p:nvCxnSpPr>
        <p:spPr>
          <a:xfrm flipH="1">
            <a:off x="3990502" y="2568843"/>
            <a:ext cx="355622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4B36CA2-157F-D04C-A3A8-7600E96CB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230" y="2447193"/>
            <a:ext cx="1320800" cy="3810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62D778-AB90-FB40-BDC7-AC85A272E762}"/>
              </a:ext>
            </a:extLst>
          </p:cNvPr>
          <p:cNvCxnSpPr>
            <a:cxnSpLocks/>
          </p:cNvCxnSpPr>
          <p:nvPr/>
        </p:nvCxnSpPr>
        <p:spPr>
          <a:xfrm>
            <a:off x="3635130" y="2596377"/>
            <a:ext cx="249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04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2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chap14_2D_gradiant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56222-7D17-0645-8CAD-9899B46D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92" y="2208334"/>
            <a:ext cx="6858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04336A-2A8B-9349-8AFE-6E56574FE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30" y="1323243"/>
            <a:ext cx="13335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94F30-3209-E349-9890-7C288AA1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023" y="1241181"/>
            <a:ext cx="1333500" cy="64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5D528-F7D9-F146-902D-C3AB1AAA7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907" y="2255227"/>
            <a:ext cx="698500" cy="1905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283D3D-CF70-E84D-A4E6-25A138ACAA5A}"/>
              </a:ext>
            </a:extLst>
          </p:cNvPr>
          <p:cNvSpPr/>
          <p:nvPr/>
        </p:nvSpPr>
        <p:spPr>
          <a:xfrm>
            <a:off x="4565380" y="1574290"/>
            <a:ext cx="4068856" cy="2815962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23E781E-F579-0448-B0B1-81B593190B1D}"/>
              </a:ext>
            </a:extLst>
          </p:cNvPr>
          <p:cNvSpPr/>
          <p:nvPr/>
        </p:nvSpPr>
        <p:spPr>
          <a:xfrm>
            <a:off x="5262902" y="2162907"/>
            <a:ext cx="2562251" cy="1600201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378D502-A34A-E443-95AD-5410795E0557}"/>
              </a:ext>
            </a:extLst>
          </p:cNvPr>
          <p:cNvSpPr/>
          <p:nvPr/>
        </p:nvSpPr>
        <p:spPr>
          <a:xfrm>
            <a:off x="5749411" y="2526322"/>
            <a:ext cx="1513036" cy="937847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8F45E51-5FA4-A443-B0FF-8FBB041129EC}"/>
              </a:ext>
            </a:extLst>
          </p:cNvPr>
          <p:cNvSpPr/>
          <p:nvPr/>
        </p:nvSpPr>
        <p:spPr>
          <a:xfrm>
            <a:off x="6013180" y="2842846"/>
            <a:ext cx="915160" cy="287216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D08048-6E97-064C-91C1-41B1413C2F27}"/>
              </a:ext>
            </a:extLst>
          </p:cNvPr>
          <p:cNvCxnSpPr>
            <a:cxnSpLocks/>
          </p:cNvCxnSpPr>
          <p:nvPr/>
        </p:nvCxnSpPr>
        <p:spPr>
          <a:xfrm flipV="1">
            <a:off x="8134974" y="1597843"/>
            <a:ext cx="396284" cy="48174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2F33DB-28CB-804A-A9D2-6B76802BD703}"/>
              </a:ext>
            </a:extLst>
          </p:cNvPr>
          <p:cNvSpPr/>
          <p:nvPr/>
        </p:nvSpPr>
        <p:spPr>
          <a:xfrm>
            <a:off x="8096693" y="203742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749E8E-6D56-B34E-A7F7-91C7C1B888CD}"/>
              </a:ext>
            </a:extLst>
          </p:cNvPr>
          <p:cNvSpPr/>
          <p:nvPr/>
        </p:nvSpPr>
        <p:spPr>
          <a:xfrm>
            <a:off x="4789457" y="201071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F81CE-1EEA-264D-B1DA-9C6CFB0D1E4E}"/>
              </a:ext>
            </a:extLst>
          </p:cNvPr>
          <p:cNvCxnSpPr>
            <a:cxnSpLocks/>
          </p:cNvCxnSpPr>
          <p:nvPr/>
        </p:nvCxnSpPr>
        <p:spPr>
          <a:xfrm flipH="1" flipV="1">
            <a:off x="4689834" y="1527142"/>
            <a:ext cx="133189" cy="5210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7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35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chap14_adaptive_filter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5EF80-1DEB-154E-B0E6-74D4FCFFDDA2}"/>
              </a:ext>
            </a:extLst>
          </p:cNvPr>
          <p:cNvSpPr/>
          <p:nvPr/>
        </p:nvSpPr>
        <p:spPr>
          <a:xfrm>
            <a:off x="5051364" y="2177928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72A91D-2FB7-9747-B4F9-6AAAA19F978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19013" y="2523918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CC2A07-9B14-D543-812D-D5A02C60CD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287040" y="2523918"/>
            <a:ext cx="726407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F914C1-72DF-4E4F-A8EC-F5B9DBAE07CD}"/>
              </a:ext>
            </a:extLst>
          </p:cNvPr>
          <p:cNvSpPr/>
          <p:nvPr/>
        </p:nvSpPr>
        <p:spPr>
          <a:xfrm>
            <a:off x="5118306" y="3595105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96B67B-4307-3446-9072-8D0D0CF9C22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93214" y="3941095"/>
            <a:ext cx="525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9C884E-DDC3-874F-8AA0-D231DD89A050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015494" y="3275066"/>
            <a:ext cx="0" cy="677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3CC25-5701-D246-A4BE-BFD370F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24" y="2344533"/>
            <a:ext cx="1046149" cy="321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857B2F-9705-304C-8806-F99E584B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61" y="3774589"/>
            <a:ext cx="8382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7A9CAE-F827-C748-9C4D-AA18A3FD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28" y="4367631"/>
            <a:ext cx="1663700" cy="584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8CEA67-EA06-0141-99A8-EC935C0AE76D}"/>
              </a:ext>
            </a:extLst>
          </p:cNvPr>
          <p:cNvCxnSpPr>
            <a:cxnSpLocks/>
          </p:cNvCxnSpPr>
          <p:nvPr/>
        </p:nvCxnSpPr>
        <p:spPr>
          <a:xfrm>
            <a:off x="4599130" y="2524277"/>
            <a:ext cx="0" cy="141383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F627675-5DA6-3841-9466-5B27C005DE08}"/>
              </a:ext>
            </a:extLst>
          </p:cNvPr>
          <p:cNvSpPr/>
          <p:nvPr/>
        </p:nvSpPr>
        <p:spPr>
          <a:xfrm>
            <a:off x="6844044" y="2976127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464B3-2FAB-7D45-AF78-697A18AAB87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015494" y="2518927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CA2B21-976B-4B46-9A72-92CB12C0032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53982" y="3941095"/>
            <a:ext cx="66590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9D80AEC-C403-FF48-A7B0-88CC6D91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479" y="2692331"/>
            <a:ext cx="622300" cy="215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5BF1EA-E0B0-2345-853D-5990DB201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010" y="3403043"/>
            <a:ext cx="596900" cy="25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34E0DF-F337-004B-9D2B-6DA835FCC234}"/>
              </a:ext>
            </a:extLst>
          </p:cNvPr>
          <p:cNvCxnSpPr>
            <a:cxnSpLocks/>
          </p:cNvCxnSpPr>
          <p:nvPr/>
        </p:nvCxnSpPr>
        <p:spPr>
          <a:xfrm>
            <a:off x="6085087" y="3133518"/>
            <a:ext cx="76188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1F631C-BC33-554D-BCE6-32CB2216D1C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736144" y="3132040"/>
            <a:ext cx="352433" cy="4630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C7C88-354A-484C-BE6D-91873E15BE5D}"/>
              </a:ext>
            </a:extLst>
          </p:cNvPr>
          <p:cNvCxnSpPr>
            <a:cxnSpLocks/>
          </p:cNvCxnSpPr>
          <p:nvPr/>
        </p:nvCxnSpPr>
        <p:spPr>
          <a:xfrm flipH="1">
            <a:off x="5173506" y="4283249"/>
            <a:ext cx="159726" cy="178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1604368-0A81-E845-87D0-85AA8D33F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693" y="2094593"/>
            <a:ext cx="7493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C24947-C292-1948-8E71-1A08A66A2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364" y="4010479"/>
            <a:ext cx="8255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7D716B-3193-684A-BF50-CA046BA8C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408" y="2791279"/>
            <a:ext cx="8001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B7701F-6DA9-6747-8C7A-E691F2C53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650" y="2101850"/>
            <a:ext cx="825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90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4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3686784" y="3722277"/>
            <a:ext cx="50972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42104" y="2568102"/>
            <a:ext cx="0" cy="1459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9E55A-10F4-F54D-9862-49251890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58" y="3875527"/>
            <a:ext cx="1727200" cy="2159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E42A4505-BE20-0C45-BD75-8EEBB7EE6BC4}"/>
              </a:ext>
            </a:extLst>
          </p:cNvPr>
          <p:cNvSpPr/>
          <p:nvPr/>
        </p:nvSpPr>
        <p:spPr>
          <a:xfrm>
            <a:off x="3557082" y="3097910"/>
            <a:ext cx="5155660" cy="499556"/>
          </a:xfrm>
          <a:custGeom>
            <a:avLst/>
            <a:gdLst>
              <a:gd name="connsiteX0" fmla="*/ 0 w 5155660"/>
              <a:gd name="connsiteY0" fmla="*/ 449443 h 499556"/>
              <a:gd name="connsiteX1" fmla="*/ 982494 w 5155660"/>
              <a:gd name="connsiteY1" fmla="*/ 352166 h 499556"/>
              <a:gd name="connsiteX2" fmla="*/ 1546698 w 5155660"/>
              <a:gd name="connsiteY2" fmla="*/ 99247 h 499556"/>
              <a:gd name="connsiteX3" fmla="*/ 1974715 w 5155660"/>
              <a:gd name="connsiteY3" fmla="*/ 128430 h 499556"/>
              <a:gd name="connsiteX4" fmla="*/ 2062264 w 5155660"/>
              <a:gd name="connsiteY4" fmla="*/ 167341 h 499556"/>
              <a:gd name="connsiteX5" fmla="*/ 2636196 w 5155660"/>
              <a:gd name="connsiteY5" fmla="*/ 1971 h 499556"/>
              <a:gd name="connsiteX6" fmla="*/ 3501958 w 5155660"/>
              <a:gd name="connsiteY6" fmla="*/ 89520 h 499556"/>
              <a:gd name="connsiteX7" fmla="*/ 3832698 w 5155660"/>
              <a:gd name="connsiteY7" fmla="*/ 284073 h 499556"/>
              <a:gd name="connsiteX8" fmla="*/ 4406630 w 5155660"/>
              <a:gd name="connsiteY8" fmla="*/ 342439 h 499556"/>
              <a:gd name="connsiteX9" fmla="*/ 4815192 w 5155660"/>
              <a:gd name="connsiteY9" fmla="*/ 488354 h 499556"/>
              <a:gd name="connsiteX10" fmla="*/ 5155660 w 5155660"/>
              <a:gd name="connsiteY10" fmla="*/ 478626 h 49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5660" h="499556">
                <a:moveTo>
                  <a:pt x="0" y="449443"/>
                </a:moveTo>
                <a:cubicBezTo>
                  <a:pt x="362355" y="429987"/>
                  <a:pt x="724711" y="410532"/>
                  <a:pt x="982494" y="352166"/>
                </a:cubicBezTo>
                <a:cubicBezTo>
                  <a:pt x="1240277" y="293800"/>
                  <a:pt x="1381328" y="136536"/>
                  <a:pt x="1546698" y="99247"/>
                </a:cubicBezTo>
                <a:cubicBezTo>
                  <a:pt x="1712068" y="61958"/>
                  <a:pt x="1888787" y="117081"/>
                  <a:pt x="1974715" y="128430"/>
                </a:cubicBezTo>
                <a:cubicBezTo>
                  <a:pt x="2060643" y="139779"/>
                  <a:pt x="1952017" y="188417"/>
                  <a:pt x="2062264" y="167341"/>
                </a:cubicBezTo>
                <a:cubicBezTo>
                  <a:pt x="2172511" y="146265"/>
                  <a:pt x="2396247" y="14941"/>
                  <a:pt x="2636196" y="1971"/>
                </a:cubicBezTo>
                <a:cubicBezTo>
                  <a:pt x="2876145" y="-10999"/>
                  <a:pt x="3302541" y="42503"/>
                  <a:pt x="3501958" y="89520"/>
                </a:cubicBezTo>
                <a:cubicBezTo>
                  <a:pt x="3701375" y="136537"/>
                  <a:pt x="3681919" y="241920"/>
                  <a:pt x="3832698" y="284073"/>
                </a:cubicBezTo>
                <a:cubicBezTo>
                  <a:pt x="3983477" y="326226"/>
                  <a:pt x="4242881" y="308392"/>
                  <a:pt x="4406630" y="342439"/>
                </a:cubicBezTo>
                <a:cubicBezTo>
                  <a:pt x="4570379" y="376486"/>
                  <a:pt x="4690354" y="465656"/>
                  <a:pt x="4815192" y="488354"/>
                </a:cubicBezTo>
                <a:cubicBezTo>
                  <a:pt x="4940030" y="511052"/>
                  <a:pt x="5047845" y="494839"/>
                  <a:pt x="5155660" y="478626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5017F-C684-864A-9CD3-FEC33611C3C8}"/>
              </a:ext>
            </a:extLst>
          </p:cNvPr>
          <p:cNvSpPr/>
          <p:nvPr/>
        </p:nvSpPr>
        <p:spPr>
          <a:xfrm>
            <a:off x="3307405" y="3103124"/>
            <a:ext cx="1673157" cy="50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5D3201-1753-F449-930C-FCAC63D497D5}"/>
              </a:ext>
            </a:extLst>
          </p:cNvPr>
          <p:cNvSpPr/>
          <p:nvPr/>
        </p:nvSpPr>
        <p:spPr>
          <a:xfrm>
            <a:off x="7438418" y="3148520"/>
            <a:ext cx="1673157" cy="50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1E9B099-009D-B246-A1D7-0E2BD297801C}"/>
              </a:ext>
            </a:extLst>
          </p:cNvPr>
          <p:cNvSpPr/>
          <p:nvPr/>
        </p:nvSpPr>
        <p:spPr>
          <a:xfrm>
            <a:off x="3550596" y="3101153"/>
            <a:ext cx="5155660" cy="499556"/>
          </a:xfrm>
          <a:custGeom>
            <a:avLst/>
            <a:gdLst>
              <a:gd name="connsiteX0" fmla="*/ 0 w 5155660"/>
              <a:gd name="connsiteY0" fmla="*/ 449443 h 499556"/>
              <a:gd name="connsiteX1" fmla="*/ 982494 w 5155660"/>
              <a:gd name="connsiteY1" fmla="*/ 352166 h 499556"/>
              <a:gd name="connsiteX2" fmla="*/ 1546698 w 5155660"/>
              <a:gd name="connsiteY2" fmla="*/ 99247 h 499556"/>
              <a:gd name="connsiteX3" fmla="*/ 1974715 w 5155660"/>
              <a:gd name="connsiteY3" fmla="*/ 128430 h 499556"/>
              <a:gd name="connsiteX4" fmla="*/ 2062264 w 5155660"/>
              <a:gd name="connsiteY4" fmla="*/ 167341 h 499556"/>
              <a:gd name="connsiteX5" fmla="*/ 2636196 w 5155660"/>
              <a:gd name="connsiteY5" fmla="*/ 1971 h 499556"/>
              <a:gd name="connsiteX6" fmla="*/ 3501958 w 5155660"/>
              <a:gd name="connsiteY6" fmla="*/ 89520 h 499556"/>
              <a:gd name="connsiteX7" fmla="*/ 3832698 w 5155660"/>
              <a:gd name="connsiteY7" fmla="*/ 284073 h 499556"/>
              <a:gd name="connsiteX8" fmla="*/ 4406630 w 5155660"/>
              <a:gd name="connsiteY8" fmla="*/ 342439 h 499556"/>
              <a:gd name="connsiteX9" fmla="*/ 4815192 w 5155660"/>
              <a:gd name="connsiteY9" fmla="*/ 488354 h 499556"/>
              <a:gd name="connsiteX10" fmla="*/ 5155660 w 5155660"/>
              <a:gd name="connsiteY10" fmla="*/ 478626 h 49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5660" h="499556">
                <a:moveTo>
                  <a:pt x="0" y="449443"/>
                </a:moveTo>
                <a:cubicBezTo>
                  <a:pt x="362355" y="429987"/>
                  <a:pt x="724711" y="410532"/>
                  <a:pt x="982494" y="352166"/>
                </a:cubicBezTo>
                <a:cubicBezTo>
                  <a:pt x="1240277" y="293800"/>
                  <a:pt x="1381328" y="136536"/>
                  <a:pt x="1546698" y="99247"/>
                </a:cubicBezTo>
                <a:cubicBezTo>
                  <a:pt x="1712068" y="61958"/>
                  <a:pt x="1888787" y="117081"/>
                  <a:pt x="1974715" y="128430"/>
                </a:cubicBezTo>
                <a:cubicBezTo>
                  <a:pt x="2060643" y="139779"/>
                  <a:pt x="1952017" y="188417"/>
                  <a:pt x="2062264" y="167341"/>
                </a:cubicBezTo>
                <a:cubicBezTo>
                  <a:pt x="2172511" y="146265"/>
                  <a:pt x="2396247" y="14941"/>
                  <a:pt x="2636196" y="1971"/>
                </a:cubicBezTo>
                <a:cubicBezTo>
                  <a:pt x="2876145" y="-10999"/>
                  <a:pt x="3302541" y="42503"/>
                  <a:pt x="3501958" y="89520"/>
                </a:cubicBezTo>
                <a:cubicBezTo>
                  <a:pt x="3701375" y="136537"/>
                  <a:pt x="3681919" y="241920"/>
                  <a:pt x="3832698" y="284073"/>
                </a:cubicBezTo>
                <a:cubicBezTo>
                  <a:pt x="3983477" y="326226"/>
                  <a:pt x="4242881" y="308392"/>
                  <a:pt x="4406630" y="342439"/>
                </a:cubicBezTo>
                <a:cubicBezTo>
                  <a:pt x="4570379" y="376486"/>
                  <a:pt x="4690354" y="465656"/>
                  <a:pt x="4815192" y="488354"/>
                </a:cubicBezTo>
                <a:cubicBezTo>
                  <a:pt x="4940030" y="511052"/>
                  <a:pt x="5047845" y="494839"/>
                  <a:pt x="5155660" y="47862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B23D2A-7081-5749-9C9F-56BB8550755F}"/>
              </a:ext>
            </a:extLst>
          </p:cNvPr>
          <p:cNvCxnSpPr/>
          <p:nvPr/>
        </p:nvCxnSpPr>
        <p:spPr>
          <a:xfrm>
            <a:off x="4990290" y="3249038"/>
            <a:ext cx="0" cy="486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61929E-235E-134D-BC6D-DEC397D111CB}"/>
              </a:ext>
            </a:extLst>
          </p:cNvPr>
          <p:cNvCxnSpPr>
            <a:cxnSpLocks/>
          </p:cNvCxnSpPr>
          <p:nvPr/>
        </p:nvCxnSpPr>
        <p:spPr>
          <a:xfrm>
            <a:off x="7428690" y="3372255"/>
            <a:ext cx="0" cy="3631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73DE45-9871-9041-B936-3EA3CEB99574}"/>
              </a:ext>
            </a:extLst>
          </p:cNvPr>
          <p:cNvCxnSpPr>
            <a:cxnSpLocks/>
          </p:cNvCxnSpPr>
          <p:nvPr/>
        </p:nvCxnSpPr>
        <p:spPr>
          <a:xfrm flipH="1">
            <a:off x="3725694" y="3722451"/>
            <a:ext cx="12613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E54B06-0A7D-0F43-BC1F-E0666132FC0E}"/>
              </a:ext>
            </a:extLst>
          </p:cNvPr>
          <p:cNvCxnSpPr>
            <a:cxnSpLocks/>
          </p:cNvCxnSpPr>
          <p:nvPr/>
        </p:nvCxnSpPr>
        <p:spPr>
          <a:xfrm>
            <a:off x="7428690" y="3722451"/>
            <a:ext cx="9954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C47BF02-DCF0-7D4E-A260-3DED916A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128" y="2739012"/>
            <a:ext cx="21336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8BFE8C-3FAE-B740-B84E-8970AA37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62" y="3896604"/>
            <a:ext cx="2692400" cy="3683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E38859D-3A72-444E-8E3E-25AA8B2E193A}"/>
              </a:ext>
            </a:extLst>
          </p:cNvPr>
          <p:cNvCxnSpPr>
            <a:cxnSpLocks/>
          </p:cNvCxnSpPr>
          <p:nvPr/>
        </p:nvCxnSpPr>
        <p:spPr>
          <a:xfrm>
            <a:off x="4336521" y="3158248"/>
            <a:ext cx="254935" cy="2367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4086BD-2582-EF48-BEA5-A9BAC96842A6}"/>
              </a:ext>
            </a:extLst>
          </p:cNvPr>
          <p:cNvCxnSpPr>
            <a:cxnSpLocks/>
          </p:cNvCxnSpPr>
          <p:nvPr/>
        </p:nvCxnSpPr>
        <p:spPr>
          <a:xfrm flipV="1">
            <a:off x="4299626" y="3774332"/>
            <a:ext cx="145915" cy="1459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C06E78CA-412D-9146-A541-04257DBC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983" y="3840400"/>
            <a:ext cx="18796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C74ADA-0333-7147-A92E-418959AD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187" y="3820945"/>
            <a:ext cx="208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1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A1A2E7-BE4D-2641-8171-142081DF3AB4}"/>
              </a:ext>
            </a:extLst>
          </p:cNvPr>
          <p:cNvSpPr/>
          <p:nvPr/>
        </p:nvSpPr>
        <p:spPr>
          <a:xfrm>
            <a:off x="5394960" y="1019336"/>
            <a:ext cx="1680210" cy="15316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06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chap18_constrained_optimum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42F837-81E5-2C4E-BFBF-DF5CDE5E880D}"/>
              </a:ext>
            </a:extLst>
          </p:cNvPr>
          <p:cNvSpPr/>
          <p:nvPr/>
        </p:nvSpPr>
        <p:spPr>
          <a:xfrm rot="20296942">
            <a:off x="4691413" y="2519900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481BE4-50DE-7048-8E25-97A58AF20340}"/>
              </a:ext>
            </a:extLst>
          </p:cNvPr>
          <p:cNvSpPr/>
          <p:nvPr/>
        </p:nvSpPr>
        <p:spPr>
          <a:xfrm rot="20296942">
            <a:off x="4493776" y="2411742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984F48-E212-994A-BBFF-22A622087F8F}"/>
              </a:ext>
            </a:extLst>
          </p:cNvPr>
          <p:cNvSpPr/>
          <p:nvPr/>
        </p:nvSpPr>
        <p:spPr>
          <a:xfrm rot="20296942">
            <a:off x="4264841" y="2291875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2523F7-433C-A745-91BA-8C89C9229124}"/>
              </a:ext>
            </a:extLst>
          </p:cNvPr>
          <p:cNvSpPr/>
          <p:nvPr/>
        </p:nvSpPr>
        <p:spPr>
          <a:xfrm rot="20296942">
            <a:off x="3905555" y="2119653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93626F-040C-3849-A9D2-F1508B92C044}"/>
              </a:ext>
            </a:extLst>
          </p:cNvPr>
          <p:cNvSpPr/>
          <p:nvPr/>
        </p:nvSpPr>
        <p:spPr>
          <a:xfrm rot="20296942">
            <a:off x="3604363" y="1979243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7BBA95-56F3-D44A-8923-A6A81B838265}"/>
              </a:ext>
            </a:extLst>
          </p:cNvPr>
          <p:cNvSpPr/>
          <p:nvPr/>
        </p:nvSpPr>
        <p:spPr>
          <a:xfrm rot="20296942">
            <a:off x="3139344" y="1826817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F1F480-5CAA-1342-A35D-B1BC6D22BAF7}"/>
              </a:ext>
            </a:extLst>
          </p:cNvPr>
          <p:cNvCxnSpPr>
            <a:cxnSpLocks/>
          </p:cNvCxnSpPr>
          <p:nvPr/>
        </p:nvCxnSpPr>
        <p:spPr>
          <a:xfrm>
            <a:off x="5387800" y="1055387"/>
            <a:ext cx="0" cy="149969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0DF7ED-20C5-1641-8363-2CAE2C40CE4E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5390578" y="2547831"/>
            <a:ext cx="167487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94C07F-EFC5-744D-9EE3-F0E116F2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25" y="1077821"/>
            <a:ext cx="1892798" cy="2313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80AE5E-ECCE-6A46-BB67-EB5C0E53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833" y="1705129"/>
            <a:ext cx="685800" cy="241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D69218-33B7-AE42-97D8-54C394B420F7}"/>
              </a:ext>
            </a:extLst>
          </p:cNvPr>
          <p:cNvCxnSpPr>
            <a:cxnSpLocks/>
          </p:cNvCxnSpPr>
          <p:nvPr/>
        </p:nvCxnSpPr>
        <p:spPr>
          <a:xfrm>
            <a:off x="3903320" y="1921448"/>
            <a:ext cx="1135950" cy="7693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4E5F45-27CE-104B-AFD4-B2DB544AB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311" y="3212765"/>
            <a:ext cx="762000" cy="279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350F8-765C-5F4F-A984-F745815A06DA}"/>
              </a:ext>
            </a:extLst>
          </p:cNvPr>
          <p:cNvCxnSpPr>
            <a:cxnSpLocks/>
            <a:endCxn id="3" idx="6"/>
          </p:cNvCxnSpPr>
          <p:nvPr/>
        </p:nvCxnSpPr>
        <p:spPr>
          <a:xfrm flipH="1" flipV="1">
            <a:off x="5390578" y="2547831"/>
            <a:ext cx="820898" cy="7512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8FD8330-48F6-A940-AE29-D5909BF68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253" y="3865657"/>
            <a:ext cx="4730377" cy="4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chap18_types_of_minima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E8DCA-16CD-7040-AEA5-352C0BC4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31" y="1640476"/>
            <a:ext cx="965200" cy="317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5C2ED4-D4A1-9A4F-82CB-0DEE910B801D}"/>
              </a:ext>
            </a:extLst>
          </p:cNvPr>
          <p:cNvCxnSpPr>
            <a:cxnSpLocks/>
          </p:cNvCxnSpPr>
          <p:nvPr/>
        </p:nvCxnSpPr>
        <p:spPr>
          <a:xfrm>
            <a:off x="3247696" y="3440748"/>
            <a:ext cx="5171090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C9110527-C7DC-ED48-AAF4-E993ED57BBDB}"/>
              </a:ext>
            </a:extLst>
          </p:cNvPr>
          <p:cNvSpPr/>
          <p:nvPr/>
        </p:nvSpPr>
        <p:spPr>
          <a:xfrm>
            <a:off x="3257535" y="1998051"/>
            <a:ext cx="4970945" cy="1173701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436825 h 2252796"/>
              <a:gd name="connsiteX1" fmla="*/ 466928 w 5622587"/>
              <a:gd name="connsiteY1" fmla="*/ 21330 h 2252796"/>
              <a:gd name="connsiteX2" fmla="*/ 817123 w 5622587"/>
              <a:gd name="connsiteY2" fmla="*/ 1312314 h 2252796"/>
              <a:gd name="connsiteX3" fmla="*/ 1303506 w 5622587"/>
              <a:gd name="connsiteY3" fmla="*/ 1487412 h 2252796"/>
              <a:gd name="connsiteX4" fmla="*/ 1731523 w 5622587"/>
              <a:gd name="connsiteY4" fmla="*/ 1720876 h 2252796"/>
              <a:gd name="connsiteX5" fmla="*/ 2120630 w 5622587"/>
              <a:gd name="connsiteY5" fmla="*/ 2246170 h 2252796"/>
              <a:gd name="connsiteX6" fmla="*/ 2665379 w 5622587"/>
              <a:gd name="connsiteY6" fmla="*/ 2012706 h 2252796"/>
              <a:gd name="connsiteX7" fmla="*/ 3210128 w 5622587"/>
              <a:gd name="connsiteY7" fmla="*/ 1954340 h 2252796"/>
              <a:gd name="connsiteX8" fmla="*/ 4124528 w 5622587"/>
              <a:gd name="connsiteY8" fmla="*/ 1409591 h 2252796"/>
              <a:gd name="connsiteX9" fmla="*/ 4610910 w 5622587"/>
              <a:gd name="connsiteY9" fmla="*/ 514646 h 2252796"/>
              <a:gd name="connsiteX10" fmla="*/ 5622587 w 5622587"/>
              <a:gd name="connsiteY10" fmla="*/ 67174 h 2252796"/>
              <a:gd name="connsiteX0" fmla="*/ 0 w 5622587"/>
              <a:gd name="connsiteY0" fmla="*/ 448104 h 2264075"/>
              <a:gd name="connsiteX1" fmla="*/ 466928 w 5622587"/>
              <a:gd name="connsiteY1" fmla="*/ 32609 h 2264075"/>
              <a:gd name="connsiteX2" fmla="*/ 817123 w 5622587"/>
              <a:gd name="connsiteY2" fmla="*/ 1323593 h 2264075"/>
              <a:gd name="connsiteX3" fmla="*/ 1303506 w 5622587"/>
              <a:gd name="connsiteY3" fmla="*/ 1498691 h 2264075"/>
              <a:gd name="connsiteX4" fmla="*/ 1731523 w 5622587"/>
              <a:gd name="connsiteY4" fmla="*/ 1732155 h 2264075"/>
              <a:gd name="connsiteX5" fmla="*/ 2120630 w 5622587"/>
              <a:gd name="connsiteY5" fmla="*/ 2257449 h 2264075"/>
              <a:gd name="connsiteX6" fmla="*/ 2665379 w 5622587"/>
              <a:gd name="connsiteY6" fmla="*/ 2023985 h 2264075"/>
              <a:gd name="connsiteX7" fmla="*/ 3210128 w 5622587"/>
              <a:gd name="connsiteY7" fmla="*/ 1965619 h 2264075"/>
              <a:gd name="connsiteX8" fmla="*/ 4124528 w 5622587"/>
              <a:gd name="connsiteY8" fmla="*/ 1420870 h 2264075"/>
              <a:gd name="connsiteX9" fmla="*/ 4610910 w 5622587"/>
              <a:gd name="connsiteY9" fmla="*/ 525925 h 2264075"/>
              <a:gd name="connsiteX10" fmla="*/ 5622587 w 5622587"/>
              <a:gd name="connsiteY10" fmla="*/ 78453 h 2264075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303506 w 5622587"/>
              <a:gd name="connsiteY3" fmla="*/ 1479610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555755 w 5622587"/>
              <a:gd name="connsiteY3" fmla="*/ 1048686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328868"/>
              <a:gd name="connsiteX1" fmla="*/ 466928 w 5622587"/>
              <a:gd name="connsiteY1" fmla="*/ 13528 h 2328868"/>
              <a:gd name="connsiteX2" fmla="*/ 775082 w 5622587"/>
              <a:gd name="connsiteY2" fmla="*/ 926140 h 2328868"/>
              <a:gd name="connsiteX3" fmla="*/ 1555755 w 5622587"/>
              <a:gd name="connsiteY3" fmla="*/ 1048686 h 2328868"/>
              <a:gd name="connsiteX4" fmla="*/ 1973261 w 5622587"/>
              <a:gd name="connsiteY4" fmla="*/ 304688 h 2328868"/>
              <a:gd name="connsiteX5" fmla="*/ 2120630 w 5622587"/>
              <a:gd name="connsiteY5" fmla="*/ 2238368 h 2328868"/>
              <a:gd name="connsiteX6" fmla="*/ 2665379 w 5622587"/>
              <a:gd name="connsiteY6" fmla="*/ 2004904 h 2328868"/>
              <a:gd name="connsiteX7" fmla="*/ 3210128 w 5622587"/>
              <a:gd name="connsiteY7" fmla="*/ 1946538 h 2328868"/>
              <a:gd name="connsiteX8" fmla="*/ 4124528 w 5622587"/>
              <a:gd name="connsiteY8" fmla="*/ 1401789 h 2328868"/>
              <a:gd name="connsiteX9" fmla="*/ 4610910 w 5622587"/>
              <a:gd name="connsiteY9" fmla="*/ 506844 h 2328868"/>
              <a:gd name="connsiteX10" fmla="*/ 5622587 w 5622587"/>
              <a:gd name="connsiteY10" fmla="*/ 59372 h 2328868"/>
              <a:gd name="connsiteX0" fmla="*/ 0 w 5622587"/>
              <a:gd name="connsiteY0" fmla="*/ 429023 h 2070969"/>
              <a:gd name="connsiteX1" fmla="*/ 466928 w 5622587"/>
              <a:gd name="connsiteY1" fmla="*/ 13528 h 2070969"/>
              <a:gd name="connsiteX2" fmla="*/ 775082 w 5622587"/>
              <a:gd name="connsiteY2" fmla="*/ 926140 h 2070969"/>
              <a:gd name="connsiteX3" fmla="*/ 1555755 w 5622587"/>
              <a:gd name="connsiteY3" fmla="*/ 1048686 h 2070969"/>
              <a:gd name="connsiteX4" fmla="*/ 1973261 w 5622587"/>
              <a:gd name="connsiteY4" fmla="*/ 304688 h 2070969"/>
              <a:gd name="connsiteX5" fmla="*/ 2288796 w 5622587"/>
              <a:gd name="connsiteY5" fmla="*/ 1155803 h 2070969"/>
              <a:gd name="connsiteX6" fmla="*/ 2665379 w 5622587"/>
              <a:gd name="connsiteY6" fmla="*/ 2004904 h 2070969"/>
              <a:gd name="connsiteX7" fmla="*/ 3210128 w 5622587"/>
              <a:gd name="connsiteY7" fmla="*/ 1946538 h 2070969"/>
              <a:gd name="connsiteX8" fmla="*/ 4124528 w 5622587"/>
              <a:gd name="connsiteY8" fmla="*/ 1401789 h 2070969"/>
              <a:gd name="connsiteX9" fmla="*/ 4610910 w 5622587"/>
              <a:gd name="connsiteY9" fmla="*/ 506844 h 2070969"/>
              <a:gd name="connsiteX10" fmla="*/ 5622587 w 5622587"/>
              <a:gd name="connsiteY10" fmla="*/ 59372 h 2070969"/>
              <a:gd name="connsiteX0" fmla="*/ 0 w 5622587"/>
              <a:gd name="connsiteY0" fmla="*/ 429023 h 1968996"/>
              <a:gd name="connsiteX1" fmla="*/ 466928 w 5622587"/>
              <a:gd name="connsiteY1" fmla="*/ 13528 h 1968996"/>
              <a:gd name="connsiteX2" fmla="*/ 775082 w 5622587"/>
              <a:gd name="connsiteY2" fmla="*/ 926140 h 1968996"/>
              <a:gd name="connsiteX3" fmla="*/ 1555755 w 5622587"/>
              <a:gd name="connsiteY3" fmla="*/ 1048686 h 1968996"/>
              <a:gd name="connsiteX4" fmla="*/ 1973261 w 5622587"/>
              <a:gd name="connsiteY4" fmla="*/ 304688 h 1968996"/>
              <a:gd name="connsiteX5" fmla="*/ 2288796 w 5622587"/>
              <a:gd name="connsiteY5" fmla="*/ 1155803 h 1968996"/>
              <a:gd name="connsiteX6" fmla="*/ 2854565 w 5622587"/>
              <a:gd name="connsiteY6" fmla="*/ 649069 h 1968996"/>
              <a:gd name="connsiteX7" fmla="*/ 3210128 w 5622587"/>
              <a:gd name="connsiteY7" fmla="*/ 1946538 h 1968996"/>
              <a:gd name="connsiteX8" fmla="*/ 4124528 w 5622587"/>
              <a:gd name="connsiteY8" fmla="*/ 1401789 h 1968996"/>
              <a:gd name="connsiteX9" fmla="*/ 4610910 w 5622587"/>
              <a:gd name="connsiteY9" fmla="*/ 506844 h 1968996"/>
              <a:gd name="connsiteX10" fmla="*/ 5622587 w 5622587"/>
              <a:gd name="connsiteY10" fmla="*/ 59372 h 1968996"/>
              <a:gd name="connsiteX0" fmla="*/ 0 w 5622587"/>
              <a:gd name="connsiteY0" fmla="*/ 429023 h 1402962"/>
              <a:gd name="connsiteX1" fmla="*/ 466928 w 5622587"/>
              <a:gd name="connsiteY1" fmla="*/ 13528 h 1402962"/>
              <a:gd name="connsiteX2" fmla="*/ 775082 w 5622587"/>
              <a:gd name="connsiteY2" fmla="*/ 926140 h 1402962"/>
              <a:gd name="connsiteX3" fmla="*/ 1555755 w 5622587"/>
              <a:gd name="connsiteY3" fmla="*/ 1048686 h 1402962"/>
              <a:gd name="connsiteX4" fmla="*/ 1973261 w 5622587"/>
              <a:gd name="connsiteY4" fmla="*/ 304688 h 1402962"/>
              <a:gd name="connsiteX5" fmla="*/ 2288796 w 5622587"/>
              <a:gd name="connsiteY5" fmla="*/ 1155803 h 1402962"/>
              <a:gd name="connsiteX6" fmla="*/ 2854565 w 5622587"/>
              <a:gd name="connsiteY6" fmla="*/ 649069 h 1402962"/>
              <a:gd name="connsiteX7" fmla="*/ 3294211 w 5622587"/>
              <a:gd name="connsiteY7" fmla="*/ 695807 h 1402962"/>
              <a:gd name="connsiteX8" fmla="*/ 4124528 w 5622587"/>
              <a:gd name="connsiteY8" fmla="*/ 1401789 h 1402962"/>
              <a:gd name="connsiteX9" fmla="*/ 4610910 w 5622587"/>
              <a:gd name="connsiteY9" fmla="*/ 506844 h 1402962"/>
              <a:gd name="connsiteX10" fmla="*/ 5622587 w 5622587"/>
              <a:gd name="connsiteY10" fmla="*/ 59372 h 1402962"/>
              <a:gd name="connsiteX0" fmla="*/ 0 w 5622587"/>
              <a:gd name="connsiteY0" fmla="*/ 429023 h 1371481"/>
              <a:gd name="connsiteX1" fmla="*/ 466928 w 5622587"/>
              <a:gd name="connsiteY1" fmla="*/ 13528 h 1371481"/>
              <a:gd name="connsiteX2" fmla="*/ 775082 w 5622587"/>
              <a:gd name="connsiteY2" fmla="*/ 926140 h 1371481"/>
              <a:gd name="connsiteX3" fmla="*/ 1555755 w 5622587"/>
              <a:gd name="connsiteY3" fmla="*/ 1048686 h 1371481"/>
              <a:gd name="connsiteX4" fmla="*/ 1973261 w 5622587"/>
              <a:gd name="connsiteY4" fmla="*/ 304688 h 1371481"/>
              <a:gd name="connsiteX5" fmla="*/ 2288796 w 5622587"/>
              <a:gd name="connsiteY5" fmla="*/ 1155803 h 1371481"/>
              <a:gd name="connsiteX6" fmla="*/ 2854565 w 5622587"/>
              <a:gd name="connsiteY6" fmla="*/ 649069 h 1371481"/>
              <a:gd name="connsiteX7" fmla="*/ 3294211 w 5622587"/>
              <a:gd name="connsiteY7" fmla="*/ 695807 h 1371481"/>
              <a:gd name="connsiteX8" fmla="*/ 3767176 w 5622587"/>
              <a:gd name="connsiteY8" fmla="*/ 1370258 h 1371481"/>
              <a:gd name="connsiteX9" fmla="*/ 4610910 w 5622587"/>
              <a:gd name="connsiteY9" fmla="*/ 506844 h 1371481"/>
              <a:gd name="connsiteX10" fmla="*/ 5622587 w 5622587"/>
              <a:gd name="connsiteY10" fmla="*/ 59372 h 1371481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55755 w 5622587"/>
              <a:gd name="connsiteY3" fmla="*/ 1041227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948647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175264"/>
              <a:gd name="connsiteX1" fmla="*/ 466928 w 5622587"/>
              <a:gd name="connsiteY1" fmla="*/ 6069 h 1175264"/>
              <a:gd name="connsiteX2" fmla="*/ 733041 w 5622587"/>
              <a:gd name="connsiteY2" fmla="*/ 729495 h 1175264"/>
              <a:gd name="connsiteX3" fmla="*/ 1576775 w 5622587"/>
              <a:gd name="connsiteY3" fmla="*/ 725916 h 1175264"/>
              <a:gd name="connsiteX4" fmla="*/ 1973261 w 5622587"/>
              <a:gd name="connsiteY4" fmla="*/ 297229 h 1175264"/>
              <a:gd name="connsiteX5" fmla="*/ 2288796 w 5622587"/>
              <a:gd name="connsiteY5" fmla="*/ 948647 h 1175264"/>
              <a:gd name="connsiteX6" fmla="*/ 2854565 w 5622587"/>
              <a:gd name="connsiteY6" fmla="*/ 641610 h 1175264"/>
              <a:gd name="connsiteX7" fmla="*/ 3294211 w 5622587"/>
              <a:gd name="connsiteY7" fmla="*/ 688348 h 1175264"/>
              <a:gd name="connsiteX8" fmla="*/ 3767176 w 5622587"/>
              <a:gd name="connsiteY8" fmla="*/ 1173612 h 1175264"/>
              <a:gd name="connsiteX9" fmla="*/ 4610910 w 5622587"/>
              <a:gd name="connsiteY9" fmla="*/ 499385 h 1175264"/>
              <a:gd name="connsiteX10" fmla="*/ 5622587 w 5622587"/>
              <a:gd name="connsiteY10" fmla="*/ 51913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0945" h="1173701">
                <a:moveTo>
                  <a:pt x="0" y="421564"/>
                </a:moveTo>
                <a:cubicBezTo>
                  <a:pt x="196901" y="240707"/>
                  <a:pt x="344755" y="-45253"/>
                  <a:pt x="466928" y="6069"/>
                </a:cubicBezTo>
                <a:cubicBezTo>
                  <a:pt x="589101" y="57391"/>
                  <a:pt x="495515" y="723382"/>
                  <a:pt x="733041" y="729495"/>
                </a:cubicBezTo>
                <a:cubicBezTo>
                  <a:pt x="970567" y="735608"/>
                  <a:pt x="1170377" y="734898"/>
                  <a:pt x="1513714" y="736426"/>
                </a:cubicBezTo>
                <a:cubicBezTo>
                  <a:pt x="1857051" y="737954"/>
                  <a:pt x="1844081" y="261859"/>
                  <a:pt x="1973261" y="297229"/>
                </a:cubicBezTo>
                <a:cubicBezTo>
                  <a:pt x="2102441" y="332599"/>
                  <a:pt x="2141912" y="891250"/>
                  <a:pt x="2288796" y="948647"/>
                </a:cubicBezTo>
                <a:cubicBezTo>
                  <a:pt x="2435680" y="1006044"/>
                  <a:pt x="2686996" y="684993"/>
                  <a:pt x="2854565" y="641610"/>
                </a:cubicBezTo>
                <a:cubicBezTo>
                  <a:pt x="3022134" y="598227"/>
                  <a:pt x="3142109" y="599681"/>
                  <a:pt x="3294211" y="688348"/>
                </a:cubicBezTo>
                <a:cubicBezTo>
                  <a:pt x="3446313" y="777015"/>
                  <a:pt x="3559988" y="1180582"/>
                  <a:pt x="3767176" y="1173612"/>
                </a:cubicBezTo>
                <a:cubicBezTo>
                  <a:pt x="3974364" y="1166642"/>
                  <a:pt x="4287662" y="870266"/>
                  <a:pt x="4537338" y="646530"/>
                </a:cubicBezTo>
                <a:cubicBezTo>
                  <a:pt x="4787014" y="422794"/>
                  <a:pt x="4810662" y="489602"/>
                  <a:pt x="4970945" y="1044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A127B7-9DEC-CD4B-84FB-8A5D2C1E726F}"/>
              </a:ext>
            </a:extLst>
          </p:cNvPr>
          <p:cNvCxnSpPr>
            <a:cxnSpLocks/>
          </p:cNvCxnSpPr>
          <p:nvPr/>
        </p:nvCxnSpPr>
        <p:spPr>
          <a:xfrm flipV="1">
            <a:off x="7008862" y="3174348"/>
            <a:ext cx="0" cy="26253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8F1910-0B69-764E-A097-71D8F9F6733C}"/>
              </a:ext>
            </a:extLst>
          </p:cNvPr>
          <p:cNvCxnSpPr>
            <a:cxnSpLocks/>
          </p:cNvCxnSpPr>
          <p:nvPr/>
        </p:nvCxnSpPr>
        <p:spPr>
          <a:xfrm flipV="1">
            <a:off x="3239450" y="1965434"/>
            <a:ext cx="0" cy="162771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1E7448-C0D5-3E42-8E1F-952F76ABDDED}"/>
              </a:ext>
            </a:extLst>
          </p:cNvPr>
          <p:cNvCxnSpPr>
            <a:cxnSpLocks/>
          </p:cNvCxnSpPr>
          <p:nvPr/>
        </p:nvCxnSpPr>
        <p:spPr>
          <a:xfrm flipV="1">
            <a:off x="5574200" y="2927355"/>
            <a:ext cx="0" cy="5200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6691D-DD6E-F243-B694-A13830717D80}"/>
              </a:ext>
            </a:extLst>
          </p:cNvPr>
          <p:cNvCxnSpPr>
            <a:cxnSpLocks/>
          </p:cNvCxnSpPr>
          <p:nvPr/>
        </p:nvCxnSpPr>
        <p:spPr>
          <a:xfrm flipV="1">
            <a:off x="4812200" y="2711893"/>
            <a:ext cx="0" cy="7355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81FDE2-16FB-0049-AAAA-AAC65AA4E815}"/>
              </a:ext>
            </a:extLst>
          </p:cNvPr>
          <p:cNvCxnSpPr>
            <a:cxnSpLocks/>
          </p:cNvCxnSpPr>
          <p:nvPr/>
        </p:nvCxnSpPr>
        <p:spPr>
          <a:xfrm flipV="1">
            <a:off x="3987138" y="2738169"/>
            <a:ext cx="0" cy="70922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086A3E-9EE9-7446-B3BF-DD5215196ABC}"/>
              </a:ext>
            </a:extLst>
          </p:cNvPr>
          <p:cNvSpPr txBox="1"/>
          <p:nvPr/>
        </p:nvSpPr>
        <p:spPr>
          <a:xfrm>
            <a:off x="6474372" y="3541986"/>
            <a:ext cx="108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global</a:t>
            </a:r>
            <a:br>
              <a:rPr lang="en-US" dirty="0"/>
            </a:br>
            <a:r>
              <a:rPr lang="en-US" dirty="0"/>
              <a:t>minimum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E091E-D4AC-CD49-A0FE-B1906AACAD84}"/>
              </a:ext>
            </a:extLst>
          </p:cNvPr>
          <p:cNvSpPr txBox="1"/>
          <p:nvPr/>
        </p:nvSpPr>
        <p:spPr>
          <a:xfrm>
            <a:off x="5081752" y="3578773"/>
            <a:ext cx="1087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strict</a:t>
            </a:r>
            <a:br>
              <a:rPr lang="en-US" dirty="0"/>
            </a:br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minimum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0E316FA-008A-9B42-ABB6-C348A504FD9F}"/>
              </a:ext>
            </a:extLst>
          </p:cNvPr>
          <p:cNvSpPr/>
          <p:nvPr/>
        </p:nvSpPr>
        <p:spPr>
          <a:xfrm rot="16200000">
            <a:off x="4350376" y="3210309"/>
            <a:ext cx="122374" cy="81424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073F6-2352-DC41-A838-7C62B3E6D964}"/>
              </a:ext>
            </a:extLst>
          </p:cNvPr>
          <p:cNvSpPr txBox="1"/>
          <p:nvPr/>
        </p:nvSpPr>
        <p:spPr>
          <a:xfrm>
            <a:off x="3949825" y="376795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94346-E054-F940-99B7-C048AE6079A1}"/>
              </a:ext>
            </a:extLst>
          </p:cNvPr>
          <p:cNvCxnSpPr>
            <a:cxnSpLocks/>
          </p:cNvCxnSpPr>
          <p:nvPr/>
        </p:nvCxnSpPr>
        <p:spPr>
          <a:xfrm flipV="1">
            <a:off x="2837793" y="2438400"/>
            <a:ext cx="315310" cy="19969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39FACB8-DC52-F34F-B879-BEF064177F98}"/>
              </a:ext>
            </a:extLst>
          </p:cNvPr>
          <p:cNvSpPr txBox="1"/>
          <p:nvPr/>
        </p:nvSpPr>
        <p:spPr>
          <a:xfrm>
            <a:off x="1736111" y="2480442"/>
            <a:ext cx="1419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minimum</a:t>
            </a:r>
            <a:br>
              <a:rPr lang="en-US" dirty="0"/>
            </a:br>
            <a:r>
              <a:rPr lang="en-US" dirty="0"/>
              <a:t>with nonzero</a:t>
            </a:r>
            <a:br>
              <a:rPr lang="en-US" dirty="0"/>
            </a:br>
            <a:r>
              <a:rPr lang="en-US" dirty="0"/>
              <a:t>gradient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8FD2ED8D-09BE-C343-9334-2D0EA9E91C57}"/>
              </a:ext>
            </a:extLst>
          </p:cNvPr>
          <p:cNvSpPr/>
          <p:nvPr/>
        </p:nvSpPr>
        <p:spPr>
          <a:xfrm>
            <a:off x="3237185" y="3258207"/>
            <a:ext cx="105103" cy="336331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C4AE46A1-392D-BE44-BBDF-FBD144730D8C}"/>
              </a:ext>
            </a:extLst>
          </p:cNvPr>
          <p:cNvSpPr/>
          <p:nvPr/>
        </p:nvSpPr>
        <p:spPr>
          <a:xfrm flipH="1">
            <a:off x="8276895" y="3273973"/>
            <a:ext cx="131381" cy="336331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F832C5B-2910-FD42-957E-4DD70D98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2" y="3756134"/>
            <a:ext cx="609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4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57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chap18_linear_constraint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21AC3F-E97E-084D-9754-5D15067B2B24}"/>
              </a:ext>
            </a:extLst>
          </p:cNvPr>
          <p:cNvSpPr/>
          <p:nvPr/>
        </p:nvSpPr>
        <p:spPr>
          <a:xfrm rot="20296942">
            <a:off x="4715735" y="2564057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522A9-86DC-4843-B019-1148BA841937}"/>
              </a:ext>
            </a:extLst>
          </p:cNvPr>
          <p:cNvSpPr/>
          <p:nvPr/>
        </p:nvSpPr>
        <p:spPr>
          <a:xfrm rot="20296942">
            <a:off x="3350395" y="1507225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6A8DE0-7D81-9D4F-B661-20E664EBDA8C}"/>
              </a:ext>
            </a:extLst>
          </p:cNvPr>
          <p:cNvSpPr/>
          <p:nvPr/>
        </p:nvSpPr>
        <p:spPr>
          <a:xfrm rot="20296942">
            <a:off x="4303380" y="2339540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8C8439-AE69-7247-9BC5-28CFA1509066}"/>
              </a:ext>
            </a:extLst>
          </p:cNvPr>
          <p:cNvSpPr/>
          <p:nvPr/>
        </p:nvSpPr>
        <p:spPr>
          <a:xfrm rot="20296942">
            <a:off x="3079845" y="1155795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33511D-8382-7146-8593-336D4611E0A9}"/>
              </a:ext>
            </a:extLst>
          </p:cNvPr>
          <p:cNvSpPr/>
          <p:nvPr/>
        </p:nvSpPr>
        <p:spPr>
          <a:xfrm rot="20296942">
            <a:off x="3904214" y="1974648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E587F7-6CEE-1B43-A5A4-4DBE659B5CF6}"/>
              </a:ext>
            </a:extLst>
          </p:cNvPr>
          <p:cNvCxnSpPr>
            <a:cxnSpLocks/>
          </p:cNvCxnSpPr>
          <p:nvPr/>
        </p:nvCxnSpPr>
        <p:spPr>
          <a:xfrm flipH="1">
            <a:off x="2932387" y="1959256"/>
            <a:ext cx="405699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D9BF92-E37A-F040-80F4-C89EF83CC23B}"/>
              </a:ext>
            </a:extLst>
          </p:cNvPr>
          <p:cNvCxnSpPr>
            <a:cxnSpLocks/>
          </p:cNvCxnSpPr>
          <p:nvPr/>
        </p:nvCxnSpPr>
        <p:spPr>
          <a:xfrm flipV="1">
            <a:off x="3499945" y="2858998"/>
            <a:ext cx="1402691" cy="18075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B7E8CE-D8DB-6F4E-AC9E-95B8FA136125}"/>
              </a:ext>
            </a:extLst>
          </p:cNvPr>
          <p:cNvCxnSpPr>
            <a:cxnSpLocks/>
          </p:cNvCxnSpPr>
          <p:nvPr/>
        </p:nvCxnSpPr>
        <p:spPr>
          <a:xfrm flipH="1" flipV="1">
            <a:off x="5032776" y="2007733"/>
            <a:ext cx="1651803" cy="248018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C1795C1-0518-7E4B-B992-E1B2F323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48" y="1622533"/>
            <a:ext cx="609600" cy="2286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ED373CD-B1F4-1641-88B2-653839AEBA72}"/>
              </a:ext>
            </a:extLst>
          </p:cNvPr>
          <p:cNvSpPr/>
          <p:nvPr/>
        </p:nvSpPr>
        <p:spPr>
          <a:xfrm>
            <a:off x="4947109" y="190560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6ECE8F-7DA1-ED4D-8D56-DD03B8CF636E}"/>
              </a:ext>
            </a:extLst>
          </p:cNvPr>
          <p:cNvCxnSpPr>
            <a:cxnSpLocks/>
          </p:cNvCxnSpPr>
          <p:nvPr/>
        </p:nvCxnSpPr>
        <p:spPr>
          <a:xfrm flipH="1" flipV="1">
            <a:off x="4991186" y="1587062"/>
            <a:ext cx="1" cy="35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452B2CA-6E4A-0E48-B1ED-B91A5488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91" y="1643555"/>
            <a:ext cx="5969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0B0A78-1501-DB41-AF42-A1BD430A5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74" y="4521200"/>
            <a:ext cx="3060700" cy="254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3366CE-CF37-FC43-8F4B-79C5684E4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94" y="4754617"/>
            <a:ext cx="3314700" cy="2286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FFA7F34B-5664-FB4C-A318-AAEFEA5B5C13}"/>
              </a:ext>
            </a:extLst>
          </p:cNvPr>
          <p:cNvSpPr/>
          <p:nvPr/>
        </p:nvSpPr>
        <p:spPr>
          <a:xfrm>
            <a:off x="4920835" y="273066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57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72DD23B-83BF-C049-B400-155B92230AD9}"/>
              </a:ext>
            </a:extLst>
          </p:cNvPr>
          <p:cNvSpPr/>
          <p:nvPr/>
        </p:nvSpPr>
        <p:spPr>
          <a:xfrm>
            <a:off x="4550979" y="1271752"/>
            <a:ext cx="2280745" cy="3594538"/>
          </a:xfrm>
          <a:custGeom>
            <a:avLst/>
            <a:gdLst>
              <a:gd name="connsiteX0" fmla="*/ 0 w 2280745"/>
              <a:gd name="connsiteY0" fmla="*/ 2207172 h 3594538"/>
              <a:gd name="connsiteX1" fmla="*/ 2280745 w 2280745"/>
              <a:gd name="connsiteY1" fmla="*/ 0 h 3594538"/>
              <a:gd name="connsiteX2" fmla="*/ 1723697 w 2280745"/>
              <a:gd name="connsiteY2" fmla="*/ 3594538 h 3594538"/>
              <a:gd name="connsiteX3" fmla="*/ 0 w 2280745"/>
              <a:gd name="connsiteY3" fmla="*/ 2207172 h 359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0745" h="3594538">
                <a:moveTo>
                  <a:pt x="0" y="2207172"/>
                </a:moveTo>
                <a:lnTo>
                  <a:pt x="2280745" y="0"/>
                </a:lnTo>
                <a:lnTo>
                  <a:pt x="1723697" y="3594538"/>
                </a:lnTo>
                <a:lnTo>
                  <a:pt x="0" y="2207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06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chap18_inequality_constraints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2AE946-80FF-6E47-914C-AE318A956EB0}"/>
              </a:ext>
            </a:extLst>
          </p:cNvPr>
          <p:cNvCxnSpPr>
            <a:cxnSpLocks/>
          </p:cNvCxnSpPr>
          <p:nvPr/>
        </p:nvCxnSpPr>
        <p:spPr>
          <a:xfrm>
            <a:off x="5029200" y="407037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6DAA5B-C1C8-D64F-BD19-30A8382E3E5D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7"/>
            <a:ext cx="0" cy="2531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69389D-EE10-B648-96FC-29BE890F01DF}"/>
              </a:ext>
            </a:extLst>
          </p:cNvPr>
          <p:cNvCxnSpPr>
            <a:cxnSpLocks/>
          </p:cNvCxnSpPr>
          <p:nvPr/>
        </p:nvCxnSpPr>
        <p:spPr>
          <a:xfrm>
            <a:off x="6558525" y="3046851"/>
            <a:ext cx="577999" cy="85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F3987AF-12B8-224D-BEDC-B3AB819B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53" y="4288354"/>
            <a:ext cx="6858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85214-EA5C-D943-8956-BB83E8EC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FC63B-060A-0847-B84F-0C664017EF25}"/>
              </a:ext>
            </a:extLst>
          </p:cNvPr>
          <p:cNvCxnSpPr>
            <a:cxnSpLocks/>
          </p:cNvCxnSpPr>
          <p:nvPr/>
        </p:nvCxnSpPr>
        <p:spPr>
          <a:xfrm flipH="1">
            <a:off x="4046484" y="630621"/>
            <a:ext cx="3415861" cy="336331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1620FF-4C10-D74D-ABF2-4CE27E6815E7}"/>
              </a:ext>
            </a:extLst>
          </p:cNvPr>
          <p:cNvCxnSpPr>
            <a:cxnSpLocks/>
          </p:cNvCxnSpPr>
          <p:nvPr/>
        </p:nvCxnSpPr>
        <p:spPr>
          <a:xfrm flipH="1" flipV="1">
            <a:off x="3967657" y="3000703"/>
            <a:ext cx="2664371" cy="217038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B359E9-734C-C145-A0B3-AF09475B71CA}"/>
              </a:ext>
            </a:extLst>
          </p:cNvPr>
          <p:cNvCxnSpPr>
            <a:cxnSpLocks/>
          </p:cNvCxnSpPr>
          <p:nvPr/>
        </p:nvCxnSpPr>
        <p:spPr>
          <a:xfrm flipH="1">
            <a:off x="6232634" y="515007"/>
            <a:ext cx="714704" cy="468761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7E3F4B-03D9-664D-9726-C2FD2661A7D5}"/>
              </a:ext>
            </a:extLst>
          </p:cNvPr>
          <p:cNvCxnSpPr>
            <a:cxnSpLocks/>
          </p:cNvCxnSpPr>
          <p:nvPr/>
        </p:nvCxnSpPr>
        <p:spPr>
          <a:xfrm flipH="1" flipV="1">
            <a:off x="5349766" y="2133600"/>
            <a:ext cx="278594" cy="2878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98F66B-467D-EF4C-8BDD-2F742AE605E6}"/>
              </a:ext>
            </a:extLst>
          </p:cNvPr>
          <p:cNvCxnSpPr>
            <a:cxnSpLocks/>
          </p:cNvCxnSpPr>
          <p:nvPr/>
        </p:nvCxnSpPr>
        <p:spPr>
          <a:xfrm flipH="1">
            <a:off x="5223641" y="4245029"/>
            <a:ext cx="283850" cy="3164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B009777-F47F-BB4D-BFF5-A25C78688677}"/>
              </a:ext>
            </a:extLst>
          </p:cNvPr>
          <p:cNvSpPr/>
          <p:nvPr/>
        </p:nvSpPr>
        <p:spPr>
          <a:xfrm>
            <a:off x="6513151" y="300481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D3E3010-608A-F44C-B364-17FD505B3226}"/>
              </a:ext>
            </a:extLst>
          </p:cNvPr>
          <p:cNvSpPr/>
          <p:nvPr/>
        </p:nvSpPr>
        <p:spPr>
          <a:xfrm>
            <a:off x="5455656" y="42001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850799-DEFC-754E-B70C-3DC3719E6FA3}"/>
              </a:ext>
            </a:extLst>
          </p:cNvPr>
          <p:cNvSpPr/>
          <p:nvPr/>
        </p:nvSpPr>
        <p:spPr>
          <a:xfrm>
            <a:off x="5598750" y="237857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75B81B5-2D45-BD42-BD39-0A7E931BC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84" y="1911350"/>
            <a:ext cx="6985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9534A7-4E76-0145-B5D9-F4644CAC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0" y="2885017"/>
            <a:ext cx="698500" cy="190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058D2DD-A089-654B-A44C-DA5DE2A6A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17" y="4572000"/>
            <a:ext cx="698500" cy="203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017F6-D1D6-4C4E-B601-D8E33EFA2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466" y="4131733"/>
            <a:ext cx="7112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F165D3-27B4-3745-9949-BE76B6134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133" y="2870200"/>
            <a:ext cx="711200" cy="20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9E47E44-CAF8-FC4D-B3C0-FCD4A731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083" y="2413000"/>
            <a:ext cx="698500" cy="203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CC17829-9501-7148-82DA-3706057F0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960" y="1851660"/>
            <a:ext cx="609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3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20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chap18_hypersurface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B66C8-BF54-344F-8C05-D3DC856DA3C2}"/>
              </a:ext>
            </a:extLst>
          </p:cNvPr>
          <p:cNvCxnSpPr>
            <a:cxnSpLocks/>
          </p:cNvCxnSpPr>
          <p:nvPr/>
        </p:nvCxnSpPr>
        <p:spPr>
          <a:xfrm>
            <a:off x="2834640" y="4070379"/>
            <a:ext cx="55255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AED9AE-095D-2A47-94D7-E054F818D92C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9"/>
            <a:ext cx="0" cy="2548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1E15998-F69E-9543-B718-F063C316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13" y="3765840"/>
            <a:ext cx="68580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5634A-287D-0248-BC1B-F1CAC5F5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C41FFA26-5A0F-6647-A4BD-4201C506BD8E}"/>
              </a:ext>
            </a:extLst>
          </p:cNvPr>
          <p:cNvSpPr/>
          <p:nvPr/>
        </p:nvSpPr>
        <p:spPr>
          <a:xfrm>
            <a:off x="3048530" y="2206484"/>
            <a:ext cx="5271390" cy="2338787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436825 h 2252796"/>
              <a:gd name="connsiteX1" fmla="*/ 466928 w 5622587"/>
              <a:gd name="connsiteY1" fmla="*/ 21330 h 2252796"/>
              <a:gd name="connsiteX2" fmla="*/ 817123 w 5622587"/>
              <a:gd name="connsiteY2" fmla="*/ 1312314 h 2252796"/>
              <a:gd name="connsiteX3" fmla="*/ 1303506 w 5622587"/>
              <a:gd name="connsiteY3" fmla="*/ 1487412 h 2252796"/>
              <a:gd name="connsiteX4" fmla="*/ 1731523 w 5622587"/>
              <a:gd name="connsiteY4" fmla="*/ 1720876 h 2252796"/>
              <a:gd name="connsiteX5" fmla="*/ 2120630 w 5622587"/>
              <a:gd name="connsiteY5" fmla="*/ 2246170 h 2252796"/>
              <a:gd name="connsiteX6" fmla="*/ 2665379 w 5622587"/>
              <a:gd name="connsiteY6" fmla="*/ 2012706 h 2252796"/>
              <a:gd name="connsiteX7" fmla="*/ 3210128 w 5622587"/>
              <a:gd name="connsiteY7" fmla="*/ 1954340 h 2252796"/>
              <a:gd name="connsiteX8" fmla="*/ 4124528 w 5622587"/>
              <a:gd name="connsiteY8" fmla="*/ 1409591 h 2252796"/>
              <a:gd name="connsiteX9" fmla="*/ 4610910 w 5622587"/>
              <a:gd name="connsiteY9" fmla="*/ 514646 h 2252796"/>
              <a:gd name="connsiteX10" fmla="*/ 5622587 w 5622587"/>
              <a:gd name="connsiteY10" fmla="*/ 67174 h 2252796"/>
              <a:gd name="connsiteX0" fmla="*/ 0 w 5622587"/>
              <a:gd name="connsiteY0" fmla="*/ 448104 h 2264075"/>
              <a:gd name="connsiteX1" fmla="*/ 466928 w 5622587"/>
              <a:gd name="connsiteY1" fmla="*/ 32609 h 2264075"/>
              <a:gd name="connsiteX2" fmla="*/ 817123 w 5622587"/>
              <a:gd name="connsiteY2" fmla="*/ 1323593 h 2264075"/>
              <a:gd name="connsiteX3" fmla="*/ 1303506 w 5622587"/>
              <a:gd name="connsiteY3" fmla="*/ 1498691 h 2264075"/>
              <a:gd name="connsiteX4" fmla="*/ 1731523 w 5622587"/>
              <a:gd name="connsiteY4" fmla="*/ 1732155 h 2264075"/>
              <a:gd name="connsiteX5" fmla="*/ 2120630 w 5622587"/>
              <a:gd name="connsiteY5" fmla="*/ 2257449 h 2264075"/>
              <a:gd name="connsiteX6" fmla="*/ 2665379 w 5622587"/>
              <a:gd name="connsiteY6" fmla="*/ 2023985 h 2264075"/>
              <a:gd name="connsiteX7" fmla="*/ 3210128 w 5622587"/>
              <a:gd name="connsiteY7" fmla="*/ 1965619 h 2264075"/>
              <a:gd name="connsiteX8" fmla="*/ 4124528 w 5622587"/>
              <a:gd name="connsiteY8" fmla="*/ 1420870 h 2264075"/>
              <a:gd name="connsiteX9" fmla="*/ 4610910 w 5622587"/>
              <a:gd name="connsiteY9" fmla="*/ 525925 h 2264075"/>
              <a:gd name="connsiteX10" fmla="*/ 5622587 w 5622587"/>
              <a:gd name="connsiteY10" fmla="*/ 78453 h 2264075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303506 w 5622587"/>
              <a:gd name="connsiteY3" fmla="*/ 1479610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555755 w 5622587"/>
              <a:gd name="connsiteY3" fmla="*/ 1048686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328868"/>
              <a:gd name="connsiteX1" fmla="*/ 466928 w 5622587"/>
              <a:gd name="connsiteY1" fmla="*/ 13528 h 2328868"/>
              <a:gd name="connsiteX2" fmla="*/ 775082 w 5622587"/>
              <a:gd name="connsiteY2" fmla="*/ 926140 h 2328868"/>
              <a:gd name="connsiteX3" fmla="*/ 1555755 w 5622587"/>
              <a:gd name="connsiteY3" fmla="*/ 1048686 h 2328868"/>
              <a:gd name="connsiteX4" fmla="*/ 1973261 w 5622587"/>
              <a:gd name="connsiteY4" fmla="*/ 304688 h 2328868"/>
              <a:gd name="connsiteX5" fmla="*/ 2120630 w 5622587"/>
              <a:gd name="connsiteY5" fmla="*/ 2238368 h 2328868"/>
              <a:gd name="connsiteX6" fmla="*/ 2665379 w 5622587"/>
              <a:gd name="connsiteY6" fmla="*/ 2004904 h 2328868"/>
              <a:gd name="connsiteX7" fmla="*/ 3210128 w 5622587"/>
              <a:gd name="connsiteY7" fmla="*/ 1946538 h 2328868"/>
              <a:gd name="connsiteX8" fmla="*/ 4124528 w 5622587"/>
              <a:gd name="connsiteY8" fmla="*/ 1401789 h 2328868"/>
              <a:gd name="connsiteX9" fmla="*/ 4610910 w 5622587"/>
              <a:gd name="connsiteY9" fmla="*/ 506844 h 2328868"/>
              <a:gd name="connsiteX10" fmla="*/ 5622587 w 5622587"/>
              <a:gd name="connsiteY10" fmla="*/ 59372 h 2328868"/>
              <a:gd name="connsiteX0" fmla="*/ 0 w 5622587"/>
              <a:gd name="connsiteY0" fmla="*/ 429023 h 2070969"/>
              <a:gd name="connsiteX1" fmla="*/ 466928 w 5622587"/>
              <a:gd name="connsiteY1" fmla="*/ 13528 h 2070969"/>
              <a:gd name="connsiteX2" fmla="*/ 775082 w 5622587"/>
              <a:gd name="connsiteY2" fmla="*/ 926140 h 2070969"/>
              <a:gd name="connsiteX3" fmla="*/ 1555755 w 5622587"/>
              <a:gd name="connsiteY3" fmla="*/ 1048686 h 2070969"/>
              <a:gd name="connsiteX4" fmla="*/ 1973261 w 5622587"/>
              <a:gd name="connsiteY4" fmla="*/ 304688 h 2070969"/>
              <a:gd name="connsiteX5" fmla="*/ 2288796 w 5622587"/>
              <a:gd name="connsiteY5" fmla="*/ 1155803 h 2070969"/>
              <a:gd name="connsiteX6" fmla="*/ 2665379 w 5622587"/>
              <a:gd name="connsiteY6" fmla="*/ 2004904 h 2070969"/>
              <a:gd name="connsiteX7" fmla="*/ 3210128 w 5622587"/>
              <a:gd name="connsiteY7" fmla="*/ 1946538 h 2070969"/>
              <a:gd name="connsiteX8" fmla="*/ 4124528 w 5622587"/>
              <a:gd name="connsiteY8" fmla="*/ 1401789 h 2070969"/>
              <a:gd name="connsiteX9" fmla="*/ 4610910 w 5622587"/>
              <a:gd name="connsiteY9" fmla="*/ 506844 h 2070969"/>
              <a:gd name="connsiteX10" fmla="*/ 5622587 w 5622587"/>
              <a:gd name="connsiteY10" fmla="*/ 59372 h 2070969"/>
              <a:gd name="connsiteX0" fmla="*/ 0 w 5622587"/>
              <a:gd name="connsiteY0" fmla="*/ 429023 h 1968996"/>
              <a:gd name="connsiteX1" fmla="*/ 466928 w 5622587"/>
              <a:gd name="connsiteY1" fmla="*/ 13528 h 1968996"/>
              <a:gd name="connsiteX2" fmla="*/ 775082 w 5622587"/>
              <a:gd name="connsiteY2" fmla="*/ 926140 h 1968996"/>
              <a:gd name="connsiteX3" fmla="*/ 1555755 w 5622587"/>
              <a:gd name="connsiteY3" fmla="*/ 1048686 h 1968996"/>
              <a:gd name="connsiteX4" fmla="*/ 1973261 w 5622587"/>
              <a:gd name="connsiteY4" fmla="*/ 304688 h 1968996"/>
              <a:gd name="connsiteX5" fmla="*/ 2288796 w 5622587"/>
              <a:gd name="connsiteY5" fmla="*/ 1155803 h 1968996"/>
              <a:gd name="connsiteX6" fmla="*/ 2854565 w 5622587"/>
              <a:gd name="connsiteY6" fmla="*/ 649069 h 1968996"/>
              <a:gd name="connsiteX7" fmla="*/ 3210128 w 5622587"/>
              <a:gd name="connsiteY7" fmla="*/ 1946538 h 1968996"/>
              <a:gd name="connsiteX8" fmla="*/ 4124528 w 5622587"/>
              <a:gd name="connsiteY8" fmla="*/ 1401789 h 1968996"/>
              <a:gd name="connsiteX9" fmla="*/ 4610910 w 5622587"/>
              <a:gd name="connsiteY9" fmla="*/ 506844 h 1968996"/>
              <a:gd name="connsiteX10" fmla="*/ 5622587 w 5622587"/>
              <a:gd name="connsiteY10" fmla="*/ 59372 h 1968996"/>
              <a:gd name="connsiteX0" fmla="*/ 0 w 5622587"/>
              <a:gd name="connsiteY0" fmla="*/ 429023 h 1402962"/>
              <a:gd name="connsiteX1" fmla="*/ 466928 w 5622587"/>
              <a:gd name="connsiteY1" fmla="*/ 13528 h 1402962"/>
              <a:gd name="connsiteX2" fmla="*/ 775082 w 5622587"/>
              <a:gd name="connsiteY2" fmla="*/ 926140 h 1402962"/>
              <a:gd name="connsiteX3" fmla="*/ 1555755 w 5622587"/>
              <a:gd name="connsiteY3" fmla="*/ 1048686 h 1402962"/>
              <a:gd name="connsiteX4" fmla="*/ 1973261 w 5622587"/>
              <a:gd name="connsiteY4" fmla="*/ 304688 h 1402962"/>
              <a:gd name="connsiteX5" fmla="*/ 2288796 w 5622587"/>
              <a:gd name="connsiteY5" fmla="*/ 1155803 h 1402962"/>
              <a:gd name="connsiteX6" fmla="*/ 2854565 w 5622587"/>
              <a:gd name="connsiteY6" fmla="*/ 649069 h 1402962"/>
              <a:gd name="connsiteX7" fmla="*/ 3294211 w 5622587"/>
              <a:gd name="connsiteY7" fmla="*/ 695807 h 1402962"/>
              <a:gd name="connsiteX8" fmla="*/ 4124528 w 5622587"/>
              <a:gd name="connsiteY8" fmla="*/ 1401789 h 1402962"/>
              <a:gd name="connsiteX9" fmla="*/ 4610910 w 5622587"/>
              <a:gd name="connsiteY9" fmla="*/ 506844 h 1402962"/>
              <a:gd name="connsiteX10" fmla="*/ 5622587 w 5622587"/>
              <a:gd name="connsiteY10" fmla="*/ 59372 h 1402962"/>
              <a:gd name="connsiteX0" fmla="*/ 0 w 5622587"/>
              <a:gd name="connsiteY0" fmla="*/ 429023 h 1371481"/>
              <a:gd name="connsiteX1" fmla="*/ 466928 w 5622587"/>
              <a:gd name="connsiteY1" fmla="*/ 13528 h 1371481"/>
              <a:gd name="connsiteX2" fmla="*/ 775082 w 5622587"/>
              <a:gd name="connsiteY2" fmla="*/ 926140 h 1371481"/>
              <a:gd name="connsiteX3" fmla="*/ 1555755 w 5622587"/>
              <a:gd name="connsiteY3" fmla="*/ 1048686 h 1371481"/>
              <a:gd name="connsiteX4" fmla="*/ 1973261 w 5622587"/>
              <a:gd name="connsiteY4" fmla="*/ 304688 h 1371481"/>
              <a:gd name="connsiteX5" fmla="*/ 2288796 w 5622587"/>
              <a:gd name="connsiteY5" fmla="*/ 1155803 h 1371481"/>
              <a:gd name="connsiteX6" fmla="*/ 2854565 w 5622587"/>
              <a:gd name="connsiteY6" fmla="*/ 649069 h 1371481"/>
              <a:gd name="connsiteX7" fmla="*/ 3294211 w 5622587"/>
              <a:gd name="connsiteY7" fmla="*/ 695807 h 1371481"/>
              <a:gd name="connsiteX8" fmla="*/ 3767176 w 5622587"/>
              <a:gd name="connsiteY8" fmla="*/ 1370258 h 1371481"/>
              <a:gd name="connsiteX9" fmla="*/ 4610910 w 5622587"/>
              <a:gd name="connsiteY9" fmla="*/ 506844 h 1371481"/>
              <a:gd name="connsiteX10" fmla="*/ 5622587 w 5622587"/>
              <a:gd name="connsiteY10" fmla="*/ 59372 h 1371481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55755 w 5622587"/>
              <a:gd name="connsiteY3" fmla="*/ 1041227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948647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175264"/>
              <a:gd name="connsiteX1" fmla="*/ 466928 w 5622587"/>
              <a:gd name="connsiteY1" fmla="*/ 6069 h 1175264"/>
              <a:gd name="connsiteX2" fmla="*/ 733041 w 5622587"/>
              <a:gd name="connsiteY2" fmla="*/ 729495 h 1175264"/>
              <a:gd name="connsiteX3" fmla="*/ 1576775 w 5622587"/>
              <a:gd name="connsiteY3" fmla="*/ 725916 h 1175264"/>
              <a:gd name="connsiteX4" fmla="*/ 1973261 w 5622587"/>
              <a:gd name="connsiteY4" fmla="*/ 297229 h 1175264"/>
              <a:gd name="connsiteX5" fmla="*/ 2288796 w 5622587"/>
              <a:gd name="connsiteY5" fmla="*/ 948647 h 1175264"/>
              <a:gd name="connsiteX6" fmla="*/ 2854565 w 5622587"/>
              <a:gd name="connsiteY6" fmla="*/ 641610 h 1175264"/>
              <a:gd name="connsiteX7" fmla="*/ 3294211 w 5622587"/>
              <a:gd name="connsiteY7" fmla="*/ 688348 h 1175264"/>
              <a:gd name="connsiteX8" fmla="*/ 3767176 w 5622587"/>
              <a:gd name="connsiteY8" fmla="*/ 1173612 h 1175264"/>
              <a:gd name="connsiteX9" fmla="*/ 4610910 w 5622587"/>
              <a:gd name="connsiteY9" fmla="*/ 499385 h 1175264"/>
              <a:gd name="connsiteX10" fmla="*/ 5622587 w 5622587"/>
              <a:gd name="connsiteY10" fmla="*/ 51913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5179950"/>
              <a:gd name="connsiteY0" fmla="*/ 1891705 h 1891705"/>
              <a:gd name="connsiteX1" fmla="*/ 675933 w 5179950"/>
              <a:gd name="connsiteY1" fmla="*/ 26233 h 1891705"/>
              <a:gd name="connsiteX2" fmla="*/ 942046 w 5179950"/>
              <a:gd name="connsiteY2" fmla="*/ 749659 h 1891705"/>
              <a:gd name="connsiteX3" fmla="*/ 1722719 w 5179950"/>
              <a:gd name="connsiteY3" fmla="*/ 756590 h 1891705"/>
              <a:gd name="connsiteX4" fmla="*/ 2182266 w 5179950"/>
              <a:gd name="connsiteY4" fmla="*/ 317393 h 1891705"/>
              <a:gd name="connsiteX5" fmla="*/ 2497801 w 5179950"/>
              <a:gd name="connsiteY5" fmla="*/ 968811 h 1891705"/>
              <a:gd name="connsiteX6" fmla="*/ 3063570 w 5179950"/>
              <a:gd name="connsiteY6" fmla="*/ 661774 h 1891705"/>
              <a:gd name="connsiteX7" fmla="*/ 3503216 w 5179950"/>
              <a:gd name="connsiteY7" fmla="*/ 708512 h 1891705"/>
              <a:gd name="connsiteX8" fmla="*/ 3976181 w 5179950"/>
              <a:gd name="connsiteY8" fmla="*/ 1193776 h 1891705"/>
              <a:gd name="connsiteX9" fmla="*/ 4746343 w 5179950"/>
              <a:gd name="connsiteY9" fmla="*/ 666694 h 1891705"/>
              <a:gd name="connsiteX10" fmla="*/ 5179950 w 5179950"/>
              <a:gd name="connsiteY10" fmla="*/ 124629 h 1891705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942046 w 5179950"/>
              <a:gd name="connsiteY2" fmla="*/ 625030 h 1767076"/>
              <a:gd name="connsiteX3" fmla="*/ 1722719 w 5179950"/>
              <a:gd name="connsiteY3" fmla="*/ 631961 h 1767076"/>
              <a:gd name="connsiteX4" fmla="*/ 2182266 w 5179950"/>
              <a:gd name="connsiteY4" fmla="*/ 192764 h 1767076"/>
              <a:gd name="connsiteX5" fmla="*/ 2497801 w 5179950"/>
              <a:gd name="connsiteY5" fmla="*/ 844182 h 1767076"/>
              <a:gd name="connsiteX6" fmla="*/ 3063570 w 5179950"/>
              <a:gd name="connsiteY6" fmla="*/ 537145 h 1767076"/>
              <a:gd name="connsiteX7" fmla="*/ 3503216 w 5179950"/>
              <a:gd name="connsiteY7" fmla="*/ 583883 h 1767076"/>
              <a:gd name="connsiteX8" fmla="*/ 3976181 w 5179950"/>
              <a:gd name="connsiteY8" fmla="*/ 1069147 h 1767076"/>
              <a:gd name="connsiteX9" fmla="*/ 4746343 w 5179950"/>
              <a:gd name="connsiteY9" fmla="*/ 542065 h 1767076"/>
              <a:gd name="connsiteX10" fmla="*/ 5179950 w 5179950"/>
              <a:gd name="connsiteY10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722719 w 5179950"/>
              <a:gd name="connsiteY3" fmla="*/ 631961 h 1767076"/>
              <a:gd name="connsiteX4" fmla="*/ 2182266 w 5179950"/>
              <a:gd name="connsiteY4" fmla="*/ 192764 h 1767076"/>
              <a:gd name="connsiteX5" fmla="*/ 2497801 w 5179950"/>
              <a:gd name="connsiteY5" fmla="*/ 844182 h 1767076"/>
              <a:gd name="connsiteX6" fmla="*/ 3063570 w 5179950"/>
              <a:gd name="connsiteY6" fmla="*/ 537145 h 1767076"/>
              <a:gd name="connsiteX7" fmla="*/ 3503216 w 5179950"/>
              <a:gd name="connsiteY7" fmla="*/ 583883 h 1767076"/>
              <a:gd name="connsiteX8" fmla="*/ 3976181 w 5179950"/>
              <a:gd name="connsiteY8" fmla="*/ 1069147 h 1767076"/>
              <a:gd name="connsiteX9" fmla="*/ 4746343 w 5179950"/>
              <a:gd name="connsiteY9" fmla="*/ 542065 h 1767076"/>
              <a:gd name="connsiteX10" fmla="*/ 5179950 w 5179950"/>
              <a:gd name="connsiteY10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2182266 w 5179950"/>
              <a:gd name="connsiteY3" fmla="*/ 192764 h 1767076"/>
              <a:gd name="connsiteX4" fmla="*/ 2497801 w 5179950"/>
              <a:gd name="connsiteY4" fmla="*/ 84418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497801 w 5179950"/>
              <a:gd name="connsiteY4" fmla="*/ 84418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4237438 w 5179950"/>
              <a:gd name="connsiteY7" fmla="*/ 1212838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4237438 w 5179950"/>
              <a:gd name="connsiteY7" fmla="*/ 1212838 h 1767076"/>
              <a:gd name="connsiteX8" fmla="*/ 4720217 w 5179950"/>
              <a:gd name="connsiteY8" fmla="*/ 1417276 h 1767076"/>
              <a:gd name="connsiteX9" fmla="*/ 5179950 w 5179950"/>
              <a:gd name="connsiteY9" fmla="*/ 0 h 1767076"/>
              <a:gd name="connsiteX0" fmla="*/ 0 w 5271390"/>
              <a:gd name="connsiteY0" fmla="*/ 1663108 h 2397806"/>
              <a:gd name="connsiteX1" fmla="*/ 349362 w 5271390"/>
              <a:gd name="connsiteY1" fmla="*/ 907979 h 2397806"/>
              <a:gd name="connsiteX2" fmla="*/ 1085738 w 5271390"/>
              <a:gd name="connsiteY2" fmla="*/ 37737 h 2397806"/>
              <a:gd name="connsiteX3" fmla="*/ 1999386 w 5271390"/>
              <a:gd name="connsiteY3" fmla="*/ 258613 h 2397806"/>
              <a:gd name="connsiteX4" fmla="*/ 2837435 w 5271390"/>
              <a:gd name="connsiteY4" fmla="*/ 8694 h 2397806"/>
              <a:gd name="connsiteX5" fmla="*/ 3390142 w 5271390"/>
              <a:gd name="connsiteY5" fmla="*/ 93542 h 2397806"/>
              <a:gd name="connsiteX6" fmla="*/ 3842850 w 5271390"/>
              <a:gd name="connsiteY6" fmla="*/ 440726 h 2397806"/>
              <a:gd name="connsiteX7" fmla="*/ 4237438 w 5271390"/>
              <a:gd name="connsiteY7" fmla="*/ 1108870 h 2397806"/>
              <a:gd name="connsiteX8" fmla="*/ 4720217 w 5271390"/>
              <a:gd name="connsiteY8" fmla="*/ 1313308 h 2397806"/>
              <a:gd name="connsiteX9" fmla="*/ 5271390 w 5271390"/>
              <a:gd name="connsiteY9" fmla="*/ 2338787 h 2397806"/>
              <a:gd name="connsiteX0" fmla="*/ 0 w 5271390"/>
              <a:gd name="connsiteY0" fmla="*/ 1663108 h 2401748"/>
              <a:gd name="connsiteX1" fmla="*/ 349362 w 5271390"/>
              <a:gd name="connsiteY1" fmla="*/ 907979 h 2401748"/>
              <a:gd name="connsiteX2" fmla="*/ 1085738 w 5271390"/>
              <a:gd name="connsiteY2" fmla="*/ 37737 h 2401748"/>
              <a:gd name="connsiteX3" fmla="*/ 1999386 w 5271390"/>
              <a:gd name="connsiteY3" fmla="*/ 258613 h 2401748"/>
              <a:gd name="connsiteX4" fmla="*/ 2837435 w 5271390"/>
              <a:gd name="connsiteY4" fmla="*/ 8694 h 2401748"/>
              <a:gd name="connsiteX5" fmla="*/ 3390142 w 5271390"/>
              <a:gd name="connsiteY5" fmla="*/ 93542 h 2401748"/>
              <a:gd name="connsiteX6" fmla="*/ 3842850 w 5271390"/>
              <a:gd name="connsiteY6" fmla="*/ 440726 h 2401748"/>
              <a:gd name="connsiteX7" fmla="*/ 4237438 w 5271390"/>
              <a:gd name="connsiteY7" fmla="*/ 1108870 h 2401748"/>
              <a:gd name="connsiteX8" fmla="*/ 4681028 w 5271390"/>
              <a:gd name="connsiteY8" fmla="*/ 1430873 h 2401748"/>
              <a:gd name="connsiteX9" fmla="*/ 5271390 w 5271390"/>
              <a:gd name="connsiteY9" fmla="*/ 2338787 h 2401748"/>
              <a:gd name="connsiteX0" fmla="*/ 0 w 5271390"/>
              <a:gd name="connsiteY0" fmla="*/ 1663108 h 2400430"/>
              <a:gd name="connsiteX1" fmla="*/ 349362 w 5271390"/>
              <a:gd name="connsiteY1" fmla="*/ 907979 h 2400430"/>
              <a:gd name="connsiteX2" fmla="*/ 1085738 w 5271390"/>
              <a:gd name="connsiteY2" fmla="*/ 37737 h 2400430"/>
              <a:gd name="connsiteX3" fmla="*/ 1999386 w 5271390"/>
              <a:gd name="connsiteY3" fmla="*/ 258613 h 2400430"/>
              <a:gd name="connsiteX4" fmla="*/ 2837435 w 5271390"/>
              <a:gd name="connsiteY4" fmla="*/ 8694 h 2400430"/>
              <a:gd name="connsiteX5" fmla="*/ 3390142 w 5271390"/>
              <a:gd name="connsiteY5" fmla="*/ 93542 h 2400430"/>
              <a:gd name="connsiteX6" fmla="*/ 3842850 w 5271390"/>
              <a:gd name="connsiteY6" fmla="*/ 440726 h 2400430"/>
              <a:gd name="connsiteX7" fmla="*/ 4237438 w 5271390"/>
              <a:gd name="connsiteY7" fmla="*/ 1108870 h 2400430"/>
              <a:gd name="connsiteX8" fmla="*/ 4681028 w 5271390"/>
              <a:gd name="connsiteY8" fmla="*/ 1430873 h 2400430"/>
              <a:gd name="connsiteX9" fmla="*/ 5271390 w 5271390"/>
              <a:gd name="connsiteY9" fmla="*/ 2338787 h 2400430"/>
              <a:gd name="connsiteX0" fmla="*/ 0 w 5271390"/>
              <a:gd name="connsiteY0" fmla="*/ 1663108 h 2400430"/>
              <a:gd name="connsiteX1" fmla="*/ 349362 w 5271390"/>
              <a:gd name="connsiteY1" fmla="*/ 907979 h 2400430"/>
              <a:gd name="connsiteX2" fmla="*/ 1085738 w 5271390"/>
              <a:gd name="connsiteY2" fmla="*/ 37737 h 2400430"/>
              <a:gd name="connsiteX3" fmla="*/ 1999386 w 5271390"/>
              <a:gd name="connsiteY3" fmla="*/ 258613 h 2400430"/>
              <a:gd name="connsiteX4" fmla="*/ 2837435 w 5271390"/>
              <a:gd name="connsiteY4" fmla="*/ 8694 h 2400430"/>
              <a:gd name="connsiteX5" fmla="*/ 3390142 w 5271390"/>
              <a:gd name="connsiteY5" fmla="*/ 93542 h 2400430"/>
              <a:gd name="connsiteX6" fmla="*/ 3842850 w 5271390"/>
              <a:gd name="connsiteY6" fmla="*/ 440726 h 2400430"/>
              <a:gd name="connsiteX7" fmla="*/ 4237438 w 5271390"/>
              <a:gd name="connsiteY7" fmla="*/ 1108870 h 2400430"/>
              <a:gd name="connsiteX8" fmla="*/ 4681028 w 5271390"/>
              <a:gd name="connsiteY8" fmla="*/ 1430873 h 2400430"/>
              <a:gd name="connsiteX9" fmla="*/ 5271390 w 5271390"/>
              <a:gd name="connsiteY9" fmla="*/ 2338787 h 2400430"/>
              <a:gd name="connsiteX0" fmla="*/ 0 w 5271390"/>
              <a:gd name="connsiteY0" fmla="*/ 1663108 h 2434292"/>
              <a:gd name="connsiteX1" fmla="*/ 349362 w 5271390"/>
              <a:gd name="connsiteY1" fmla="*/ 907979 h 2434292"/>
              <a:gd name="connsiteX2" fmla="*/ 1085738 w 5271390"/>
              <a:gd name="connsiteY2" fmla="*/ 37737 h 2434292"/>
              <a:gd name="connsiteX3" fmla="*/ 1999386 w 5271390"/>
              <a:gd name="connsiteY3" fmla="*/ 258613 h 2434292"/>
              <a:gd name="connsiteX4" fmla="*/ 2837435 w 5271390"/>
              <a:gd name="connsiteY4" fmla="*/ 8694 h 2434292"/>
              <a:gd name="connsiteX5" fmla="*/ 3390142 w 5271390"/>
              <a:gd name="connsiteY5" fmla="*/ 93542 h 2434292"/>
              <a:gd name="connsiteX6" fmla="*/ 3842850 w 5271390"/>
              <a:gd name="connsiteY6" fmla="*/ 440726 h 2434292"/>
              <a:gd name="connsiteX7" fmla="*/ 4237438 w 5271390"/>
              <a:gd name="connsiteY7" fmla="*/ 1108870 h 2434292"/>
              <a:gd name="connsiteX8" fmla="*/ 4681028 w 5271390"/>
              <a:gd name="connsiteY8" fmla="*/ 1430873 h 2434292"/>
              <a:gd name="connsiteX9" fmla="*/ 5271390 w 5271390"/>
              <a:gd name="connsiteY9" fmla="*/ 2338787 h 2434292"/>
              <a:gd name="connsiteX0" fmla="*/ 0 w 5271390"/>
              <a:gd name="connsiteY0" fmla="*/ 1663108 h 2338787"/>
              <a:gd name="connsiteX1" fmla="*/ 349362 w 5271390"/>
              <a:gd name="connsiteY1" fmla="*/ 907979 h 2338787"/>
              <a:gd name="connsiteX2" fmla="*/ 1085738 w 5271390"/>
              <a:gd name="connsiteY2" fmla="*/ 37737 h 2338787"/>
              <a:gd name="connsiteX3" fmla="*/ 1999386 w 5271390"/>
              <a:gd name="connsiteY3" fmla="*/ 258613 h 2338787"/>
              <a:gd name="connsiteX4" fmla="*/ 2837435 w 5271390"/>
              <a:gd name="connsiteY4" fmla="*/ 8694 h 2338787"/>
              <a:gd name="connsiteX5" fmla="*/ 3390142 w 5271390"/>
              <a:gd name="connsiteY5" fmla="*/ 93542 h 2338787"/>
              <a:gd name="connsiteX6" fmla="*/ 3842850 w 5271390"/>
              <a:gd name="connsiteY6" fmla="*/ 440726 h 2338787"/>
              <a:gd name="connsiteX7" fmla="*/ 4237438 w 5271390"/>
              <a:gd name="connsiteY7" fmla="*/ 1108870 h 2338787"/>
              <a:gd name="connsiteX8" fmla="*/ 4681028 w 5271390"/>
              <a:gd name="connsiteY8" fmla="*/ 1430873 h 2338787"/>
              <a:gd name="connsiteX9" fmla="*/ 5271390 w 5271390"/>
              <a:gd name="connsiteY9" fmla="*/ 2338787 h 233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1390" h="2338787">
                <a:moveTo>
                  <a:pt x="0" y="1663108"/>
                </a:moveTo>
                <a:cubicBezTo>
                  <a:pt x="196901" y="1482251"/>
                  <a:pt x="168406" y="1178874"/>
                  <a:pt x="349362" y="907979"/>
                </a:cubicBezTo>
                <a:cubicBezTo>
                  <a:pt x="530318" y="637084"/>
                  <a:pt x="810734" y="145965"/>
                  <a:pt x="1085738" y="37737"/>
                </a:cubicBezTo>
                <a:cubicBezTo>
                  <a:pt x="1360742" y="-70491"/>
                  <a:pt x="1707437" y="263453"/>
                  <a:pt x="1999386" y="258613"/>
                </a:cubicBezTo>
                <a:cubicBezTo>
                  <a:pt x="2291335" y="253773"/>
                  <a:pt x="2605642" y="36206"/>
                  <a:pt x="2837435" y="8694"/>
                </a:cubicBezTo>
                <a:cubicBezTo>
                  <a:pt x="3069228" y="-18818"/>
                  <a:pt x="3222573" y="21537"/>
                  <a:pt x="3390142" y="93542"/>
                </a:cubicBezTo>
                <a:cubicBezTo>
                  <a:pt x="3557711" y="165547"/>
                  <a:pt x="3701634" y="271505"/>
                  <a:pt x="3842850" y="440726"/>
                </a:cubicBezTo>
                <a:cubicBezTo>
                  <a:pt x="3984066" y="609947"/>
                  <a:pt x="4097742" y="943846"/>
                  <a:pt x="4237438" y="1108870"/>
                </a:cubicBezTo>
                <a:cubicBezTo>
                  <a:pt x="4377134" y="1273894"/>
                  <a:pt x="4483603" y="1145158"/>
                  <a:pt x="4681028" y="1430873"/>
                </a:cubicBezTo>
                <a:cubicBezTo>
                  <a:pt x="4891516" y="1847216"/>
                  <a:pt x="5045793" y="2188346"/>
                  <a:pt x="5271390" y="2338787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73AFCA-1206-4447-936D-FB62204BEC1A}"/>
              </a:ext>
            </a:extLst>
          </p:cNvPr>
          <p:cNvCxnSpPr>
            <a:cxnSpLocks/>
          </p:cNvCxnSpPr>
          <p:nvPr/>
        </p:nvCxnSpPr>
        <p:spPr>
          <a:xfrm>
            <a:off x="3027022" y="2302625"/>
            <a:ext cx="339633" cy="46828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D5C6CC-3F9D-AA42-AC08-6DABBD4F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4" y="1224396"/>
            <a:ext cx="3048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57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chap18_gradient_on_constraint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34FCF2-5D62-6D44-B91E-D56B632594E3}"/>
              </a:ext>
            </a:extLst>
          </p:cNvPr>
          <p:cNvSpPr/>
          <p:nvPr/>
        </p:nvSpPr>
        <p:spPr>
          <a:xfrm rot="20296942">
            <a:off x="5604009" y="2172172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4D1ED7-B152-FB44-8597-7EC6D487492E}"/>
              </a:ext>
            </a:extLst>
          </p:cNvPr>
          <p:cNvSpPr/>
          <p:nvPr/>
        </p:nvSpPr>
        <p:spPr>
          <a:xfrm rot="20296942">
            <a:off x="4238669" y="1115340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4323CC-798E-374D-B90F-322046B68DFC}"/>
              </a:ext>
            </a:extLst>
          </p:cNvPr>
          <p:cNvSpPr/>
          <p:nvPr/>
        </p:nvSpPr>
        <p:spPr>
          <a:xfrm rot="20296942">
            <a:off x="5191654" y="1947655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68FA03-B663-7A48-A108-B075B9AC702D}"/>
              </a:ext>
            </a:extLst>
          </p:cNvPr>
          <p:cNvSpPr/>
          <p:nvPr/>
        </p:nvSpPr>
        <p:spPr>
          <a:xfrm rot="20296942">
            <a:off x="3968119" y="763910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05EE4E-B614-8F43-92D1-012E7B06C9DF}"/>
              </a:ext>
            </a:extLst>
          </p:cNvPr>
          <p:cNvSpPr/>
          <p:nvPr/>
        </p:nvSpPr>
        <p:spPr>
          <a:xfrm rot="20296942">
            <a:off x="4792488" y="1582763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E281-510C-EE47-9110-4F522AB12A7E}"/>
              </a:ext>
            </a:extLst>
          </p:cNvPr>
          <p:cNvCxnSpPr>
            <a:cxnSpLocks/>
          </p:cNvCxnSpPr>
          <p:nvPr/>
        </p:nvCxnSpPr>
        <p:spPr>
          <a:xfrm flipH="1">
            <a:off x="4258492" y="2965269"/>
            <a:ext cx="4036422" cy="177654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953AF-68C0-DB43-AEBC-E584D0912EF1}"/>
              </a:ext>
            </a:extLst>
          </p:cNvPr>
          <p:cNvCxnSpPr>
            <a:cxnSpLocks/>
          </p:cNvCxnSpPr>
          <p:nvPr/>
        </p:nvCxnSpPr>
        <p:spPr>
          <a:xfrm>
            <a:off x="4205339" y="3791383"/>
            <a:ext cx="680170" cy="6499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003DDB-A574-E84E-B5BB-CEC510214A16}"/>
              </a:ext>
            </a:extLst>
          </p:cNvPr>
          <p:cNvCxnSpPr>
            <a:cxnSpLocks/>
          </p:cNvCxnSpPr>
          <p:nvPr/>
        </p:nvCxnSpPr>
        <p:spPr>
          <a:xfrm flipH="1">
            <a:off x="6717886" y="1972491"/>
            <a:ext cx="1132891" cy="128927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AFCB4-6453-EE43-902F-D9892B653FF1}"/>
              </a:ext>
            </a:extLst>
          </p:cNvPr>
          <p:cNvCxnSpPr>
            <a:cxnSpLocks/>
          </p:cNvCxnSpPr>
          <p:nvPr/>
        </p:nvCxnSpPr>
        <p:spPr>
          <a:xfrm flipH="1" flipV="1">
            <a:off x="6217920" y="3487783"/>
            <a:ext cx="157930" cy="336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9E5F8FB-7204-5243-8506-67FB6A53A35F}"/>
              </a:ext>
            </a:extLst>
          </p:cNvPr>
          <p:cNvSpPr/>
          <p:nvPr/>
        </p:nvSpPr>
        <p:spPr>
          <a:xfrm>
            <a:off x="5809109" y="233878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841371-D2C7-7640-8784-747F2422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07" y="3477623"/>
            <a:ext cx="2171700" cy="660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869C03-E982-2648-B95C-66F5135E020C}"/>
              </a:ext>
            </a:extLst>
          </p:cNvPr>
          <p:cNvCxnSpPr>
            <a:cxnSpLocks/>
          </p:cNvCxnSpPr>
          <p:nvPr/>
        </p:nvCxnSpPr>
        <p:spPr>
          <a:xfrm flipV="1">
            <a:off x="5848982" y="3644537"/>
            <a:ext cx="0" cy="384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44EEC-7CAA-2548-BD25-887AED1569B9}"/>
              </a:ext>
            </a:extLst>
          </p:cNvPr>
          <p:cNvCxnSpPr>
            <a:cxnSpLocks/>
          </p:cNvCxnSpPr>
          <p:nvPr/>
        </p:nvCxnSpPr>
        <p:spPr>
          <a:xfrm flipV="1">
            <a:off x="5374365" y="3801291"/>
            <a:ext cx="125098" cy="432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384820-507D-2845-AE5E-6185138C8182}"/>
              </a:ext>
            </a:extLst>
          </p:cNvPr>
          <p:cNvCxnSpPr>
            <a:cxnSpLocks/>
          </p:cNvCxnSpPr>
          <p:nvPr/>
        </p:nvCxnSpPr>
        <p:spPr>
          <a:xfrm flipH="1" flipV="1">
            <a:off x="6557554" y="3344091"/>
            <a:ext cx="292915" cy="249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44469-EB93-7B4C-B975-8627F033BFEF}"/>
              </a:ext>
            </a:extLst>
          </p:cNvPr>
          <p:cNvCxnSpPr>
            <a:cxnSpLocks/>
          </p:cNvCxnSpPr>
          <p:nvPr/>
        </p:nvCxnSpPr>
        <p:spPr>
          <a:xfrm flipH="1" flipV="1">
            <a:off x="7040880" y="3122023"/>
            <a:ext cx="380001" cy="2057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86EC171-5841-7A4A-8928-FD7DFF03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057" y="1569357"/>
            <a:ext cx="1930400" cy="584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2D89C9-3F93-BC4C-A67B-7E69F80DC4E6}"/>
              </a:ext>
            </a:extLst>
          </p:cNvPr>
          <p:cNvSpPr/>
          <p:nvPr/>
        </p:nvSpPr>
        <p:spPr>
          <a:xfrm rot="20171394">
            <a:off x="2795555" y="289133"/>
            <a:ext cx="4950823" cy="198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2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chap18_curve_on_S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4B7E113-87E8-8249-A892-343852D15D3F}"/>
              </a:ext>
            </a:extLst>
          </p:cNvPr>
          <p:cNvSpPr/>
          <p:nvPr/>
        </p:nvSpPr>
        <p:spPr>
          <a:xfrm>
            <a:off x="6494929" y="1963271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3872370-92D3-DD4E-9D85-574012962D20}"/>
              </a:ext>
            </a:extLst>
          </p:cNvPr>
          <p:cNvSpPr/>
          <p:nvPr/>
        </p:nvSpPr>
        <p:spPr>
          <a:xfrm>
            <a:off x="4563035" y="932331"/>
            <a:ext cx="2725271" cy="1528482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6650DA3-A905-7941-97C4-8743865CA956}"/>
              </a:ext>
            </a:extLst>
          </p:cNvPr>
          <p:cNvSpPr/>
          <p:nvPr/>
        </p:nvSpPr>
        <p:spPr>
          <a:xfrm>
            <a:off x="7274859" y="927847"/>
            <a:ext cx="2514600" cy="1035424"/>
          </a:xfrm>
          <a:custGeom>
            <a:avLst/>
            <a:gdLst>
              <a:gd name="connsiteX0" fmla="*/ 0 w 2514600"/>
              <a:gd name="connsiteY0" fmla="*/ 0 h 1035424"/>
              <a:gd name="connsiteX1" fmla="*/ 1492623 w 2514600"/>
              <a:gd name="connsiteY1" fmla="*/ 295835 h 1035424"/>
              <a:gd name="connsiteX2" fmla="*/ 2514600 w 2514600"/>
              <a:gd name="connsiteY2" fmla="*/ 1035424 h 103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1035424">
                <a:moveTo>
                  <a:pt x="0" y="0"/>
                </a:moveTo>
                <a:cubicBezTo>
                  <a:pt x="536761" y="61632"/>
                  <a:pt x="1073523" y="123264"/>
                  <a:pt x="1492623" y="295835"/>
                </a:cubicBezTo>
                <a:cubicBezTo>
                  <a:pt x="1911723" y="468406"/>
                  <a:pt x="2213161" y="751915"/>
                  <a:pt x="2514600" y="103542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C7CC8E3-6325-E94F-83AC-EB173E8D0403}"/>
              </a:ext>
            </a:extLst>
          </p:cNvPr>
          <p:cNvSpPr/>
          <p:nvPr/>
        </p:nvSpPr>
        <p:spPr>
          <a:xfrm>
            <a:off x="4558553" y="2460812"/>
            <a:ext cx="1936376" cy="1304364"/>
          </a:xfrm>
          <a:custGeom>
            <a:avLst/>
            <a:gdLst>
              <a:gd name="connsiteX0" fmla="*/ 0 w 1936376"/>
              <a:gd name="connsiteY0" fmla="*/ 0 h 1304364"/>
              <a:gd name="connsiteX1" fmla="*/ 1196788 w 1936376"/>
              <a:gd name="connsiteY1" fmla="*/ 349623 h 1304364"/>
              <a:gd name="connsiteX2" fmla="*/ 1936376 w 1936376"/>
              <a:gd name="connsiteY2" fmla="*/ 1304364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6376" h="1304364">
                <a:moveTo>
                  <a:pt x="0" y="0"/>
                </a:moveTo>
                <a:cubicBezTo>
                  <a:pt x="437029" y="66114"/>
                  <a:pt x="874059" y="132229"/>
                  <a:pt x="1196788" y="349623"/>
                </a:cubicBezTo>
                <a:cubicBezTo>
                  <a:pt x="1519517" y="567017"/>
                  <a:pt x="1727946" y="935690"/>
                  <a:pt x="1936376" y="13043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94E4EF3-2950-AC4D-AEF8-D4A253B7E98A}"/>
              </a:ext>
            </a:extLst>
          </p:cNvPr>
          <p:cNvSpPr/>
          <p:nvPr/>
        </p:nvSpPr>
        <p:spPr>
          <a:xfrm>
            <a:off x="6037729" y="1356489"/>
            <a:ext cx="2716306" cy="1131217"/>
          </a:xfrm>
          <a:custGeom>
            <a:avLst/>
            <a:gdLst>
              <a:gd name="connsiteX0" fmla="*/ 0 w 2716306"/>
              <a:gd name="connsiteY0" fmla="*/ 1131217 h 1131217"/>
              <a:gd name="connsiteX1" fmla="*/ 188259 w 2716306"/>
              <a:gd name="connsiteY1" fmla="*/ 835382 h 1131217"/>
              <a:gd name="connsiteX2" fmla="*/ 739589 w 2716306"/>
              <a:gd name="connsiteY2" fmla="*/ 714358 h 1131217"/>
              <a:gd name="connsiteX3" fmla="*/ 914400 w 2716306"/>
              <a:gd name="connsiteY3" fmla="*/ 364735 h 1131217"/>
              <a:gd name="connsiteX4" fmla="*/ 1210236 w 2716306"/>
              <a:gd name="connsiteY4" fmla="*/ 1664 h 1131217"/>
              <a:gd name="connsiteX5" fmla="*/ 2070847 w 2716306"/>
              <a:gd name="connsiteY5" fmla="*/ 230264 h 1131217"/>
              <a:gd name="connsiteX6" fmla="*/ 2716306 w 2716306"/>
              <a:gd name="connsiteY6" fmla="*/ 243711 h 11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6306" h="1131217">
                <a:moveTo>
                  <a:pt x="0" y="1131217"/>
                </a:moveTo>
                <a:cubicBezTo>
                  <a:pt x="32497" y="1018038"/>
                  <a:pt x="64994" y="904859"/>
                  <a:pt x="188259" y="835382"/>
                </a:cubicBezTo>
                <a:cubicBezTo>
                  <a:pt x="311524" y="765905"/>
                  <a:pt x="618565" y="792799"/>
                  <a:pt x="739589" y="714358"/>
                </a:cubicBezTo>
                <a:cubicBezTo>
                  <a:pt x="860613" y="635917"/>
                  <a:pt x="835959" y="483517"/>
                  <a:pt x="914400" y="364735"/>
                </a:cubicBezTo>
                <a:cubicBezTo>
                  <a:pt x="992841" y="245953"/>
                  <a:pt x="1017495" y="24076"/>
                  <a:pt x="1210236" y="1664"/>
                </a:cubicBezTo>
                <a:cubicBezTo>
                  <a:pt x="1402977" y="-20748"/>
                  <a:pt x="1819835" y="189923"/>
                  <a:pt x="2070847" y="230264"/>
                </a:cubicBezTo>
                <a:cubicBezTo>
                  <a:pt x="2321859" y="270605"/>
                  <a:pt x="2519082" y="257158"/>
                  <a:pt x="2716306" y="2437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17BD45-3BCD-6344-9C8D-52536C58C0B5}"/>
              </a:ext>
            </a:extLst>
          </p:cNvPr>
          <p:cNvSpPr/>
          <p:nvPr/>
        </p:nvSpPr>
        <p:spPr>
          <a:xfrm>
            <a:off x="6762460" y="201318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E9FBF3-04CD-1B43-B096-1EC1D5B1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0" y="2260600"/>
            <a:ext cx="9398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B6AD59-81B5-CC42-82E2-C5C57BA2873F}"/>
              </a:ext>
            </a:extLst>
          </p:cNvPr>
          <p:cNvCxnSpPr>
            <a:cxnSpLocks/>
          </p:cNvCxnSpPr>
          <p:nvPr/>
        </p:nvCxnSpPr>
        <p:spPr>
          <a:xfrm flipH="1" flipV="1">
            <a:off x="6844888" y="2131468"/>
            <a:ext cx="108362" cy="1640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95AC8-2E7D-8044-8CF8-5D4007F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028825"/>
            <a:ext cx="5715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57CB8F-49BD-7F48-ABC3-59D8369E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1101725"/>
            <a:ext cx="1803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3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chap18_gradient_h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112288-2951-274A-9C60-DFAFC148FA09}"/>
              </a:ext>
            </a:extLst>
          </p:cNvPr>
          <p:cNvSpPr/>
          <p:nvPr/>
        </p:nvSpPr>
        <p:spPr>
          <a:xfrm rot="20430837">
            <a:off x="4565380" y="1574290"/>
            <a:ext cx="4068856" cy="2815962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49318B2-78D0-2C41-8C1B-46354AB479A7}"/>
              </a:ext>
            </a:extLst>
          </p:cNvPr>
          <p:cNvSpPr/>
          <p:nvPr/>
        </p:nvSpPr>
        <p:spPr>
          <a:xfrm rot="20430837">
            <a:off x="5262902" y="2162907"/>
            <a:ext cx="2562251" cy="1600201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68E12C9-B16A-F64C-B07A-AFFD1B795C38}"/>
              </a:ext>
            </a:extLst>
          </p:cNvPr>
          <p:cNvSpPr/>
          <p:nvPr/>
        </p:nvSpPr>
        <p:spPr>
          <a:xfrm rot="20430837">
            <a:off x="5749411" y="2526322"/>
            <a:ext cx="1513036" cy="937847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A54424-53E9-A041-AAC3-51640ACC2B37}"/>
              </a:ext>
            </a:extLst>
          </p:cNvPr>
          <p:cNvSpPr/>
          <p:nvPr/>
        </p:nvSpPr>
        <p:spPr>
          <a:xfrm rot="20430837">
            <a:off x="6013180" y="2842846"/>
            <a:ext cx="915160" cy="287216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BB1314-DDCB-9A42-BF51-6E0A8AE6EA08}"/>
              </a:ext>
            </a:extLst>
          </p:cNvPr>
          <p:cNvCxnSpPr>
            <a:cxnSpLocks/>
          </p:cNvCxnSpPr>
          <p:nvPr/>
        </p:nvCxnSpPr>
        <p:spPr>
          <a:xfrm flipV="1">
            <a:off x="7937111" y="1112520"/>
            <a:ext cx="140089" cy="5697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93BA32-F4AD-3E4B-AA99-7F935FC4143D}"/>
              </a:ext>
            </a:extLst>
          </p:cNvPr>
          <p:cNvSpPr/>
          <p:nvPr/>
        </p:nvSpPr>
        <p:spPr>
          <a:xfrm rot="20430837">
            <a:off x="7906192" y="163356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E91EC9-BC39-2D4D-BDC3-825831E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40" y="567690"/>
            <a:ext cx="26416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390CA7-8E23-0C40-8F33-49489CC3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10" y="1794510"/>
            <a:ext cx="64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9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chap18_line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64B2F9-BA1C-E34C-A448-041C86C82553}"/>
              </a:ext>
            </a:extLst>
          </p:cNvPr>
          <p:cNvCxnSpPr>
            <a:cxnSpLocks/>
          </p:cNvCxnSpPr>
          <p:nvPr/>
        </p:nvCxnSpPr>
        <p:spPr>
          <a:xfrm>
            <a:off x="5029200" y="407037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53E88-257E-0846-88B6-C6501372D15B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7"/>
            <a:ext cx="0" cy="2531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FC5F24-FBF7-194C-B588-F82615E36747}"/>
              </a:ext>
            </a:extLst>
          </p:cNvPr>
          <p:cNvCxnSpPr>
            <a:cxnSpLocks/>
          </p:cNvCxnSpPr>
          <p:nvPr/>
        </p:nvCxnSpPr>
        <p:spPr>
          <a:xfrm flipV="1">
            <a:off x="6268965" y="1600200"/>
            <a:ext cx="368055" cy="372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6A70F76-BA59-DD45-A1AD-73CEAFD5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53" y="4288354"/>
            <a:ext cx="6858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64178-4B28-7942-AEE1-6C2D02D3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0B2D6-EE3B-B342-AA08-5BCB8DE632F5}"/>
              </a:ext>
            </a:extLst>
          </p:cNvPr>
          <p:cNvCxnSpPr>
            <a:cxnSpLocks/>
          </p:cNvCxnSpPr>
          <p:nvPr/>
        </p:nvCxnSpPr>
        <p:spPr>
          <a:xfrm>
            <a:off x="5196840" y="1051560"/>
            <a:ext cx="2964180" cy="259842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7AE6BA2-73E5-0141-BE05-E70A1812D382}"/>
              </a:ext>
            </a:extLst>
          </p:cNvPr>
          <p:cNvSpPr/>
          <p:nvPr/>
        </p:nvSpPr>
        <p:spPr>
          <a:xfrm>
            <a:off x="6215971" y="19456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D613C7-F7E6-3F4E-A402-A290377B6FF8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5202165" y="2020363"/>
            <a:ext cx="1026627" cy="2039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5DC0AB-C3CF-644E-91F9-C6CF3DB0F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60" y="1461770"/>
            <a:ext cx="584200" cy="13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62ECBF-5CE7-C645-920F-3BC5F412E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60" y="2310130"/>
            <a:ext cx="685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6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79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chap18_constraint_along_h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C0696E-D8F4-9E45-B4A1-6671400811FA}"/>
              </a:ext>
            </a:extLst>
          </p:cNvPr>
          <p:cNvSpPr/>
          <p:nvPr/>
        </p:nvSpPr>
        <p:spPr>
          <a:xfrm rot="20296942">
            <a:off x="4691413" y="2519900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309CC8-C57A-4D41-AC91-A42BF9F0655B}"/>
              </a:ext>
            </a:extLst>
          </p:cNvPr>
          <p:cNvSpPr/>
          <p:nvPr/>
        </p:nvSpPr>
        <p:spPr>
          <a:xfrm rot="20296942">
            <a:off x="4493776" y="2411742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BFBB97-0BCB-4744-9728-86255BF26FC3}"/>
              </a:ext>
            </a:extLst>
          </p:cNvPr>
          <p:cNvSpPr/>
          <p:nvPr/>
        </p:nvSpPr>
        <p:spPr>
          <a:xfrm rot="20296942">
            <a:off x="4264841" y="2291875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5E96B9-5735-1946-A4AF-77DD473CFA42}"/>
              </a:ext>
            </a:extLst>
          </p:cNvPr>
          <p:cNvSpPr/>
          <p:nvPr/>
        </p:nvSpPr>
        <p:spPr>
          <a:xfrm rot="20296942">
            <a:off x="3905555" y="2119653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C5052-00F1-6F4E-B312-733D67AB5E7C}"/>
              </a:ext>
            </a:extLst>
          </p:cNvPr>
          <p:cNvSpPr/>
          <p:nvPr/>
        </p:nvSpPr>
        <p:spPr>
          <a:xfrm rot="20296942">
            <a:off x="3604363" y="1979243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7FB0E5-3B8F-534D-9E87-0FF3529B02A8}"/>
              </a:ext>
            </a:extLst>
          </p:cNvPr>
          <p:cNvSpPr/>
          <p:nvPr/>
        </p:nvSpPr>
        <p:spPr>
          <a:xfrm rot="20296942">
            <a:off x="3139344" y="1826817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AE781E-1CD2-0E45-BAF1-F57A73230612}"/>
              </a:ext>
            </a:extLst>
          </p:cNvPr>
          <p:cNvCxnSpPr>
            <a:cxnSpLocks/>
          </p:cNvCxnSpPr>
          <p:nvPr/>
        </p:nvCxnSpPr>
        <p:spPr>
          <a:xfrm flipH="1">
            <a:off x="6386807" y="1520792"/>
            <a:ext cx="283500" cy="23639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0BD87-DD22-314A-BB85-2618756B3287}"/>
              </a:ext>
            </a:extLst>
          </p:cNvPr>
          <p:cNvCxnSpPr>
            <a:cxnSpLocks/>
          </p:cNvCxnSpPr>
          <p:nvPr/>
        </p:nvCxnSpPr>
        <p:spPr>
          <a:xfrm flipH="1">
            <a:off x="7103444" y="2454444"/>
            <a:ext cx="346510" cy="3080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9AD0CE56-8D6A-4A48-97A5-7C5B5DD60EB6}"/>
              </a:ext>
            </a:extLst>
          </p:cNvPr>
          <p:cNvSpPr/>
          <p:nvPr/>
        </p:nvSpPr>
        <p:spPr>
          <a:xfrm>
            <a:off x="4011611" y="2781418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CA6A7E-6DDA-EE43-A49A-1DA9F4D5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051" y="1191193"/>
            <a:ext cx="965200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98DCF6-6E60-AC4F-82C1-8D45E991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21" y="2211471"/>
            <a:ext cx="977900" cy="31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BBF340-879A-574C-B5BF-C33C0340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10" y="4320406"/>
            <a:ext cx="939800" cy="317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F6D774-F24F-F94A-ACEF-C79E14A94B6F}"/>
              </a:ext>
            </a:extLst>
          </p:cNvPr>
          <p:cNvCxnSpPr>
            <a:cxnSpLocks/>
          </p:cNvCxnSpPr>
          <p:nvPr/>
        </p:nvCxnSpPr>
        <p:spPr>
          <a:xfrm flipH="1" flipV="1">
            <a:off x="4427622" y="3994484"/>
            <a:ext cx="134753" cy="25988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DB986C-9DC6-6547-9531-A688B99D148C}"/>
              </a:ext>
            </a:extLst>
          </p:cNvPr>
          <p:cNvCxnSpPr>
            <a:cxnSpLocks/>
          </p:cNvCxnSpPr>
          <p:nvPr/>
        </p:nvCxnSpPr>
        <p:spPr>
          <a:xfrm flipH="1" flipV="1">
            <a:off x="5263414" y="3270986"/>
            <a:ext cx="348114" cy="5983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E1922E-A6F8-3C4F-99AC-0484483E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509" y="3780924"/>
            <a:ext cx="3733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9F046-848D-5645-8AA1-852B8E8F4EC3}"/>
              </a:ext>
            </a:extLst>
          </p:cNvPr>
          <p:cNvSpPr txBox="1"/>
          <p:nvPr/>
        </p:nvSpPr>
        <p:spPr>
          <a:xfrm>
            <a:off x="8132323" y="6293796"/>
            <a:ext cx="258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chap2_projection_on_set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7127E92-B9F6-944A-B9F4-B096C4B64F4B}"/>
              </a:ext>
            </a:extLst>
          </p:cNvPr>
          <p:cNvSpPr/>
          <p:nvPr/>
        </p:nvSpPr>
        <p:spPr>
          <a:xfrm>
            <a:off x="4773474" y="1706864"/>
            <a:ext cx="2866059" cy="3109842"/>
          </a:xfrm>
          <a:custGeom>
            <a:avLst/>
            <a:gdLst>
              <a:gd name="connsiteX0" fmla="*/ 421096 w 2866059"/>
              <a:gd name="connsiteY0" fmla="*/ 384583 h 3109842"/>
              <a:gd name="connsiteX1" fmla="*/ 1199309 w 2866059"/>
              <a:gd name="connsiteY1" fmla="*/ 5204 h 3109842"/>
              <a:gd name="connsiteX2" fmla="*/ 2531998 w 2866059"/>
              <a:gd name="connsiteY2" fmla="*/ 355400 h 3109842"/>
              <a:gd name="connsiteX3" fmla="*/ 2814100 w 2866059"/>
              <a:gd name="connsiteY3" fmla="*/ 1522719 h 3109842"/>
              <a:gd name="connsiteX4" fmla="*/ 1705147 w 2866059"/>
              <a:gd name="connsiteY4" fmla="*/ 2135562 h 3109842"/>
              <a:gd name="connsiteX5" fmla="*/ 1247947 w 2866059"/>
              <a:gd name="connsiteY5" fmla="*/ 2972140 h 3109842"/>
              <a:gd name="connsiteX6" fmla="*/ 31990 w 2866059"/>
              <a:gd name="connsiteY6" fmla="*/ 2835953 h 3109842"/>
              <a:gd name="connsiteX7" fmla="*/ 421096 w 2866059"/>
              <a:gd name="connsiteY7" fmla="*/ 384583 h 310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6059" h="3109842">
                <a:moveTo>
                  <a:pt x="421096" y="384583"/>
                </a:moveTo>
                <a:cubicBezTo>
                  <a:pt x="615649" y="-87209"/>
                  <a:pt x="847492" y="10068"/>
                  <a:pt x="1199309" y="5204"/>
                </a:cubicBezTo>
                <a:cubicBezTo>
                  <a:pt x="1551126" y="340"/>
                  <a:pt x="2262866" y="102481"/>
                  <a:pt x="2531998" y="355400"/>
                </a:cubicBezTo>
                <a:cubicBezTo>
                  <a:pt x="2801130" y="608319"/>
                  <a:pt x="2951909" y="1226025"/>
                  <a:pt x="2814100" y="1522719"/>
                </a:cubicBezTo>
                <a:cubicBezTo>
                  <a:pt x="2676292" y="1819413"/>
                  <a:pt x="1966172" y="1893992"/>
                  <a:pt x="1705147" y="2135562"/>
                </a:cubicBezTo>
                <a:cubicBezTo>
                  <a:pt x="1444122" y="2377132"/>
                  <a:pt x="1526807" y="2855408"/>
                  <a:pt x="1247947" y="2972140"/>
                </a:cubicBezTo>
                <a:cubicBezTo>
                  <a:pt x="969088" y="3088872"/>
                  <a:pt x="168177" y="3267213"/>
                  <a:pt x="31990" y="2835953"/>
                </a:cubicBezTo>
                <a:cubicBezTo>
                  <a:pt x="-104197" y="2404694"/>
                  <a:pt x="226543" y="856375"/>
                  <a:pt x="421096" y="384583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4B6692-17F2-3E49-98DE-E8432EA381B1}"/>
              </a:ext>
            </a:extLst>
          </p:cNvPr>
          <p:cNvCxnSpPr>
            <a:cxnSpLocks/>
          </p:cNvCxnSpPr>
          <p:nvPr/>
        </p:nvCxnSpPr>
        <p:spPr>
          <a:xfrm flipV="1">
            <a:off x="7597302" y="2324911"/>
            <a:ext cx="1070043" cy="29183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21C49993-6564-1F45-82F3-9AD82F57EB57}"/>
              </a:ext>
            </a:extLst>
          </p:cNvPr>
          <p:cNvSpPr/>
          <p:nvPr/>
        </p:nvSpPr>
        <p:spPr>
          <a:xfrm>
            <a:off x="7558391" y="2451370"/>
            <a:ext cx="194554" cy="126460"/>
          </a:xfrm>
          <a:custGeom>
            <a:avLst/>
            <a:gdLst>
              <a:gd name="connsiteX0" fmla="*/ 0 w 194554"/>
              <a:gd name="connsiteY0" fmla="*/ 38911 h 126460"/>
              <a:gd name="connsiteX1" fmla="*/ 155643 w 194554"/>
              <a:gd name="connsiteY1" fmla="*/ 0 h 126460"/>
              <a:gd name="connsiteX2" fmla="*/ 194554 w 194554"/>
              <a:gd name="connsiteY2" fmla="*/ 126460 h 12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554" h="126460">
                <a:moveTo>
                  <a:pt x="0" y="38911"/>
                </a:moveTo>
                <a:lnTo>
                  <a:pt x="155643" y="0"/>
                </a:lnTo>
                <a:lnTo>
                  <a:pt x="194554" y="12646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34F96-0625-4A45-8910-645BCD05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021" y="2516356"/>
            <a:ext cx="1778000" cy="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5E4E4F-7B28-F944-A8FF-7B13AEC3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524" y="1994305"/>
            <a:ext cx="1828800" cy="1651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4388BE-A53F-8D4C-9B16-ADB39984F7BB}"/>
              </a:ext>
            </a:extLst>
          </p:cNvPr>
          <p:cNvSpPr/>
          <p:nvPr/>
        </p:nvSpPr>
        <p:spPr>
          <a:xfrm>
            <a:off x="8638162" y="226654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985613-B8C2-C444-8B94-320AB11FA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1" y="2013502"/>
            <a:ext cx="1930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06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89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chap18_tangent_plane_of_h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6771A5-DDE5-C043-A7BB-A38075342C23}"/>
              </a:ext>
            </a:extLst>
          </p:cNvPr>
          <p:cNvSpPr/>
          <p:nvPr/>
        </p:nvSpPr>
        <p:spPr>
          <a:xfrm rot="20296942">
            <a:off x="5827194" y="2048263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9EF40A-1302-D241-9934-31D4CBD5F9AA}"/>
              </a:ext>
            </a:extLst>
          </p:cNvPr>
          <p:cNvSpPr/>
          <p:nvPr/>
        </p:nvSpPr>
        <p:spPr>
          <a:xfrm rot="20296942">
            <a:off x="5629557" y="1940105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5CDAEE-99A8-764C-BAEE-0243C2ADB77B}"/>
              </a:ext>
            </a:extLst>
          </p:cNvPr>
          <p:cNvSpPr/>
          <p:nvPr/>
        </p:nvSpPr>
        <p:spPr>
          <a:xfrm rot="20296942">
            <a:off x="5400622" y="1820238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B67953-7B8C-8444-8EC2-09BAB9D84712}"/>
              </a:ext>
            </a:extLst>
          </p:cNvPr>
          <p:cNvSpPr/>
          <p:nvPr/>
        </p:nvSpPr>
        <p:spPr>
          <a:xfrm rot="20296942">
            <a:off x="5041336" y="1648016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69D2B4-6080-E647-AC29-9BFAB7308C6C}"/>
              </a:ext>
            </a:extLst>
          </p:cNvPr>
          <p:cNvSpPr/>
          <p:nvPr/>
        </p:nvSpPr>
        <p:spPr>
          <a:xfrm rot="20296942">
            <a:off x="4740144" y="1507606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399B3A-5F84-194B-B393-6B29679926B2}"/>
              </a:ext>
            </a:extLst>
          </p:cNvPr>
          <p:cNvSpPr/>
          <p:nvPr/>
        </p:nvSpPr>
        <p:spPr>
          <a:xfrm rot="20296942">
            <a:off x="4275125" y="1355180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3E504F-5E37-0C48-B24E-6C2CF1EBFF55}"/>
              </a:ext>
            </a:extLst>
          </p:cNvPr>
          <p:cNvCxnSpPr>
            <a:cxnSpLocks/>
          </p:cNvCxnSpPr>
          <p:nvPr/>
        </p:nvCxnSpPr>
        <p:spPr>
          <a:xfrm>
            <a:off x="4562375" y="1848051"/>
            <a:ext cx="255514" cy="1305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54825-35E4-BF46-AA98-10C0D63AF80B}"/>
              </a:ext>
            </a:extLst>
          </p:cNvPr>
          <p:cNvCxnSpPr>
            <a:cxnSpLocks/>
          </p:cNvCxnSpPr>
          <p:nvPr/>
        </p:nvCxnSpPr>
        <p:spPr>
          <a:xfrm flipH="1" flipV="1">
            <a:off x="8325854" y="2338942"/>
            <a:ext cx="250255" cy="18287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BDC6FAF1-D011-FC4D-A115-B945DD34BC8C}"/>
              </a:ext>
            </a:extLst>
          </p:cNvPr>
          <p:cNvSpPr/>
          <p:nvPr/>
        </p:nvSpPr>
        <p:spPr>
          <a:xfrm>
            <a:off x="5147392" y="2309781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0CEAE-AB91-9244-A5EB-D72EE492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75" y="1605080"/>
            <a:ext cx="965200" cy="31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244AF-023D-5640-82D4-4CD186062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27" y="2452104"/>
            <a:ext cx="977900" cy="3175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6177F4-71A6-4F49-83AC-DEA2432B269A}"/>
              </a:ext>
            </a:extLst>
          </p:cNvPr>
          <p:cNvCxnSpPr>
            <a:cxnSpLocks/>
          </p:cNvCxnSpPr>
          <p:nvPr/>
        </p:nvCxnSpPr>
        <p:spPr>
          <a:xfrm flipV="1">
            <a:off x="4071486" y="1915427"/>
            <a:ext cx="4177364" cy="189617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23C9C90-10BA-C641-9932-25117CD04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59" y="1182972"/>
            <a:ext cx="2222500" cy="584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32D13B-B44C-2440-8A31-206A37396259}"/>
              </a:ext>
            </a:extLst>
          </p:cNvPr>
          <p:cNvCxnSpPr>
            <a:cxnSpLocks/>
          </p:cNvCxnSpPr>
          <p:nvPr/>
        </p:nvCxnSpPr>
        <p:spPr>
          <a:xfrm flipH="1">
            <a:off x="8133347" y="1548064"/>
            <a:ext cx="287154" cy="37698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2AEA4B-4B92-1C4F-9061-F412C4608ED1}"/>
              </a:ext>
            </a:extLst>
          </p:cNvPr>
          <p:cNvCxnSpPr>
            <a:cxnSpLocks/>
          </p:cNvCxnSpPr>
          <p:nvPr/>
        </p:nvCxnSpPr>
        <p:spPr>
          <a:xfrm>
            <a:off x="6403719" y="2761703"/>
            <a:ext cx="256963" cy="5397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6922D07-5389-EF45-A622-1950DDF8E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650" y="3260424"/>
            <a:ext cx="825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7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chap18_example1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766B9A-FF99-8E4F-B863-332F8351CE12}"/>
              </a:ext>
            </a:extLst>
          </p:cNvPr>
          <p:cNvSpPr/>
          <p:nvPr/>
        </p:nvSpPr>
        <p:spPr>
          <a:xfrm rot="20296942">
            <a:off x="6072897" y="3151200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3B3B27-1313-DA48-A552-47E38C5B1A15}"/>
              </a:ext>
            </a:extLst>
          </p:cNvPr>
          <p:cNvSpPr/>
          <p:nvPr/>
        </p:nvSpPr>
        <p:spPr>
          <a:xfrm rot="20296942">
            <a:off x="4707557" y="2094368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9FD8FE-AFE5-D248-B6B1-6A2424643A2B}"/>
              </a:ext>
            </a:extLst>
          </p:cNvPr>
          <p:cNvSpPr/>
          <p:nvPr/>
        </p:nvSpPr>
        <p:spPr>
          <a:xfrm rot="20296942">
            <a:off x="5660542" y="2926683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4D8065-85C7-6C47-96AB-4B82EB75B3A8}"/>
              </a:ext>
            </a:extLst>
          </p:cNvPr>
          <p:cNvSpPr/>
          <p:nvPr/>
        </p:nvSpPr>
        <p:spPr>
          <a:xfrm rot="20296942">
            <a:off x="4437007" y="1742938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6BE41C-0BAB-3742-B985-7882E287FC05}"/>
              </a:ext>
            </a:extLst>
          </p:cNvPr>
          <p:cNvSpPr/>
          <p:nvPr/>
        </p:nvSpPr>
        <p:spPr>
          <a:xfrm rot="20296942">
            <a:off x="5261376" y="2561791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77F3B-86B4-714B-9186-E9A852680A9F}"/>
              </a:ext>
            </a:extLst>
          </p:cNvPr>
          <p:cNvCxnSpPr>
            <a:cxnSpLocks/>
          </p:cNvCxnSpPr>
          <p:nvPr/>
        </p:nvCxnSpPr>
        <p:spPr>
          <a:xfrm flipH="1" flipV="1">
            <a:off x="5685212" y="1429868"/>
            <a:ext cx="2669516" cy="271862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3C22-ECF1-664F-A6F7-81210D3F9CBA}"/>
              </a:ext>
            </a:extLst>
          </p:cNvPr>
          <p:cNvCxnSpPr>
            <a:cxnSpLocks/>
          </p:cNvCxnSpPr>
          <p:nvPr/>
        </p:nvCxnSpPr>
        <p:spPr>
          <a:xfrm flipH="1">
            <a:off x="7044457" y="1953928"/>
            <a:ext cx="886760" cy="8334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F6B892E-976C-C049-A86E-A0BF4A6BED80}"/>
              </a:ext>
            </a:extLst>
          </p:cNvPr>
          <p:cNvSpPr/>
          <p:nvPr/>
        </p:nvSpPr>
        <p:spPr>
          <a:xfrm>
            <a:off x="6978040" y="277188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F1651B-10C6-084C-82D2-C870E5F615F2}"/>
              </a:ext>
            </a:extLst>
          </p:cNvPr>
          <p:cNvSpPr/>
          <p:nvPr/>
        </p:nvSpPr>
        <p:spPr>
          <a:xfrm>
            <a:off x="6277997" y="331781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D37519-33B8-954B-B240-665D467F6470}"/>
              </a:ext>
            </a:extLst>
          </p:cNvPr>
          <p:cNvCxnSpPr>
            <a:cxnSpLocks/>
          </p:cNvCxnSpPr>
          <p:nvPr/>
        </p:nvCxnSpPr>
        <p:spPr>
          <a:xfrm>
            <a:off x="4244741" y="3364040"/>
            <a:ext cx="4634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5BC087-3683-E746-91B3-3C2058D25E14}"/>
              </a:ext>
            </a:extLst>
          </p:cNvPr>
          <p:cNvCxnSpPr>
            <a:cxnSpLocks/>
          </p:cNvCxnSpPr>
          <p:nvPr/>
        </p:nvCxnSpPr>
        <p:spPr>
          <a:xfrm flipV="1">
            <a:off x="6310090" y="1125581"/>
            <a:ext cx="0" cy="4447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147EF70-591C-4B45-BB26-1384E1B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58" y="3582015"/>
            <a:ext cx="685800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CC2457-D9CA-C848-8CA3-52B7BB61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9" y="924025"/>
            <a:ext cx="698500" cy="19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4C88BF-CEA7-C045-AB3F-9B9FE84B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321" y="1981534"/>
            <a:ext cx="533400" cy="215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90FCBE-2F41-2F43-AC0C-F80ACFC7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31" y="3442970"/>
            <a:ext cx="533400" cy="215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907522-174B-5B4B-AB36-E117F9E9D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96" y="1424406"/>
            <a:ext cx="166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3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811082" y="6243817"/>
            <a:ext cx="294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chap18_closest_point_to_set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8891DD-58C9-A247-BC89-4459493690CE}"/>
              </a:ext>
            </a:extLst>
          </p:cNvPr>
          <p:cNvSpPr/>
          <p:nvPr/>
        </p:nvSpPr>
        <p:spPr>
          <a:xfrm rot="20296942">
            <a:off x="4983584" y="2533540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E0951A-97AC-F346-B6C1-7749B96D9714}"/>
              </a:ext>
            </a:extLst>
          </p:cNvPr>
          <p:cNvSpPr/>
          <p:nvPr/>
        </p:nvSpPr>
        <p:spPr>
          <a:xfrm rot="19098923">
            <a:off x="5194663" y="2778347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36A9CC-9C31-7847-B0B7-1D20C32DF049}"/>
              </a:ext>
            </a:extLst>
          </p:cNvPr>
          <p:cNvCxnSpPr>
            <a:cxnSpLocks/>
          </p:cNvCxnSpPr>
          <p:nvPr/>
        </p:nvCxnSpPr>
        <p:spPr>
          <a:xfrm flipH="1" flipV="1">
            <a:off x="4649002" y="2329314"/>
            <a:ext cx="606392" cy="61601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B0FB2E8-B09D-7F43-8B2B-77811C1E78EE}"/>
              </a:ext>
            </a:extLst>
          </p:cNvPr>
          <p:cNvSpPr/>
          <p:nvPr/>
        </p:nvSpPr>
        <p:spPr>
          <a:xfrm>
            <a:off x="5213642" y="290336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F3E0BB-654B-CF46-B6AE-1D9AEC792AF9}"/>
              </a:ext>
            </a:extLst>
          </p:cNvPr>
          <p:cNvSpPr/>
          <p:nvPr/>
        </p:nvSpPr>
        <p:spPr>
          <a:xfrm>
            <a:off x="4605645" y="228891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DCE44-5C7F-524F-9585-E84F8ABF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5" y="3006725"/>
            <a:ext cx="558800" cy="13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D0A1A-2A84-1F45-8F81-336A7EDB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75" y="2165350"/>
            <a:ext cx="584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1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27452A02-2EA8-2843-A4BE-3E4E3E549E6E}"/>
              </a:ext>
            </a:extLst>
          </p:cNvPr>
          <p:cNvSpPr/>
          <p:nvPr/>
        </p:nvSpPr>
        <p:spPr>
          <a:xfrm>
            <a:off x="4979719" y="1266701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chap18_feasible_region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D30A264-9ABD-2345-BB9D-4D049703D5D5}"/>
              </a:ext>
            </a:extLst>
          </p:cNvPr>
          <p:cNvSpPr/>
          <p:nvPr/>
        </p:nvSpPr>
        <p:spPr>
          <a:xfrm>
            <a:off x="4953000" y="895350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AD442CA-A5D3-7A4C-9CDE-74277CA0F7B7}"/>
              </a:ext>
            </a:extLst>
          </p:cNvPr>
          <p:cNvSpPr/>
          <p:nvPr/>
        </p:nvSpPr>
        <p:spPr>
          <a:xfrm>
            <a:off x="4305300" y="3800475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EB45DE8-BE98-4D47-ABB5-683E1E0C00D4}"/>
              </a:ext>
            </a:extLst>
          </p:cNvPr>
          <p:cNvSpPr/>
          <p:nvPr/>
        </p:nvSpPr>
        <p:spPr>
          <a:xfrm>
            <a:off x="5962649" y="762000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FB882-E74B-FF45-8117-43EB05F4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22" y="3000541"/>
            <a:ext cx="26035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25725-FC45-9841-9237-81012283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64" y="4322153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109ECC-1B85-2140-8A9F-0D6E470E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67" y="1270716"/>
            <a:ext cx="16510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087F3-A6C6-1A46-965B-6F689A0BB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12" y="4846960"/>
            <a:ext cx="1651000" cy="31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D9D1B-85BA-8145-9050-C468B80B435B}"/>
              </a:ext>
            </a:extLst>
          </p:cNvPr>
          <p:cNvCxnSpPr>
            <a:cxnSpLocks/>
          </p:cNvCxnSpPr>
          <p:nvPr/>
        </p:nvCxnSpPr>
        <p:spPr>
          <a:xfrm>
            <a:off x="4576125" y="4488123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03EFDA-ABDB-ED44-A5A8-FB81DD7AC9D3}"/>
              </a:ext>
            </a:extLst>
          </p:cNvPr>
          <p:cNvCxnSpPr>
            <a:cxnSpLocks/>
          </p:cNvCxnSpPr>
          <p:nvPr/>
        </p:nvCxnSpPr>
        <p:spPr>
          <a:xfrm flipV="1">
            <a:off x="6509199" y="4558250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2BE8AB-3A75-5848-AAAB-022FA9666130}"/>
              </a:ext>
            </a:extLst>
          </p:cNvPr>
          <p:cNvCxnSpPr>
            <a:cxnSpLocks/>
          </p:cNvCxnSpPr>
          <p:nvPr/>
        </p:nvCxnSpPr>
        <p:spPr>
          <a:xfrm flipH="1">
            <a:off x="6806436" y="1491687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A60CDE-9597-864A-9A39-73BB6A223CEB}"/>
              </a:ext>
            </a:extLst>
          </p:cNvPr>
          <p:cNvCxnSpPr>
            <a:cxnSpLocks/>
          </p:cNvCxnSpPr>
          <p:nvPr/>
        </p:nvCxnSpPr>
        <p:spPr>
          <a:xfrm flipH="1">
            <a:off x="5898911" y="3141732"/>
            <a:ext cx="68591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23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978908" y="6286215"/>
            <a:ext cx="230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chap18_gradient_of_g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983FCDF-F1D6-114C-9D9D-1363B44857B1}"/>
              </a:ext>
            </a:extLst>
          </p:cNvPr>
          <p:cNvSpPr/>
          <p:nvPr/>
        </p:nvSpPr>
        <p:spPr>
          <a:xfrm>
            <a:off x="4979719" y="1266701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94A6D1-FF6C-514B-9511-DCEEEDFE66A1}"/>
              </a:ext>
            </a:extLst>
          </p:cNvPr>
          <p:cNvSpPr/>
          <p:nvPr/>
        </p:nvSpPr>
        <p:spPr>
          <a:xfrm>
            <a:off x="4953000" y="895350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341D6D-4A49-EE44-BF43-A9E53E1F0627}"/>
              </a:ext>
            </a:extLst>
          </p:cNvPr>
          <p:cNvSpPr/>
          <p:nvPr/>
        </p:nvSpPr>
        <p:spPr>
          <a:xfrm>
            <a:off x="4305300" y="3800475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C4E9AF-0956-B148-AE40-90AC878D84C3}"/>
              </a:ext>
            </a:extLst>
          </p:cNvPr>
          <p:cNvSpPr/>
          <p:nvPr/>
        </p:nvSpPr>
        <p:spPr>
          <a:xfrm>
            <a:off x="5962649" y="762000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00AA4-7582-2344-A77D-3E79DF11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64" y="4322153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0FC02-062D-DD43-AA99-479BDCFF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67" y="1270716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1C08E-BF72-7945-AC69-0A0327329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12" y="4846960"/>
            <a:ext cx="1651000" cy="317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E27D4-2217-B34D-AB7D-B6D7D2B3D606}"/>
              </a:ext>
            </a:extLst>
          </p:cNvPr>
          <p:cNvCxnSpPr>
            <a:cxnSpLocks/>
          </p:cNvCxnSpPr>
          <p:nvPr/>
        </p:nvCxnSpPr>
        <p:spPr>
          <a:xfrm>
            <a:off x="4576125" y="4488123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DC315F-B8CC-ED4F-936C-284FBBAB7760}"/>
              </a:ext>
            </a:extLst>
          </p:cNvPr>
          <p:cNvCxnSpPr>
            <a:cxnSpLocks/>
          </p:cNvCxnSpPr>
          <p:nvPr/>
        </p:nvCxnSpPr>
        <p:spPr>
          <a:xfrm flipV="1">
            <a:off x="6509199" y="4558250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AAC02E-27D1-BB46-BEF7-8F5E46EF4AA2}"/>
              </a:ext>
            </a:extLst>
          </p:cNvPr>
          <p:cNvCxnSpPr>
            <a:cxnSpLocks/>
          </p:cNvCxnSpPr>
          <p:nvPr/>
        </p:nvCxnSpPr>
        <p:spPr>
          <a:xfrm flipH="1">
            <a:off x="6806436" y="1491687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1803F5-54E3-444F-A704-EE240DDBF010}"/>
              </a:ext>
            </a:extLst>
          </p:cNvPr>
          <p:cNvCxnSpPr>
            <a:cxnSpLocks/>
          </p:cNvCxnSpPr>
          <p:nvPr/>
        </p:nvCxnSpPr>
        <p:spPr>
          <a:xfrm>
            <a:off x="5391027" y="2067947"/>
            <a:ext cx="727198" cy="7514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7DCEBE-DF25-BB41-907A-8EEF5AE5E644}"/>
              </a:ext>
            </a:extLst>
          </p:cNvPr>
          <p:cNvCxnSpPr>
            <a:cxnSpLocks/>
          </p:cNvCxnSpPr>
          <p:nvPr/>
        </p:nvCxnSpPr>
        <p:spPr>
          <a:xfrm>
            <a:off x="6531856" y="2928742"/>
            <a:ext cx="536874" cy="52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BDCE2F-CAE7-784A-9517-EC6A17919837}"/>
              </a:ext>
            </a:extLst>
          </p:cNvPr>
          <p:cNvSpPr/>
          <p:nvPr/>
        </p:nvSpPr>
        <p:spPr>
          <a:xfrm>
            <a:off x="6449651" y="288035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0AC003-2D6C-1545-BF75-1F7206D58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155" y="1679575"/>
            <a:ext cx="13589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DC8AE-F127-C74F-8E66-5F04D3FE4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405" y="3217545"/>
            <a:ext cx="685800" cy="241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9A411-F012-124C-B468-9C8EFB18CCED}"/>
              </a:ext>
            </a:extLst>
          </p:cNvPr>
          <p:cNvCxnSpPr>
            <a:cxnSpLocks/>
          </p:cNvCxnSpPr>
          <p:nvPr/>
        </p:nvCxnSpPr>
        <p:spPr>
          <a:xfrm flipH="1" flipV="1">
            <a:off x="5994400" y="2867025"/>
            <a:ext cx="456811" cy="47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3E8064-9C7C-F642-BBA6-C07C13B8B71B}"/>
              </a:ext>
            </a:extLst>
          </p:cNvPr>
          <p:cNvCxnSpPr>
            <a:cxnSpLocks/>
          </p:cNvCxnSpPr>
          <p:nvPr/>
        </p:nvCxnSpPr>
        <p:spPr>
          <a:xfrm flipH="1" flipV="1">
            <a:off x="6940550" y="2987675"/>
            <a:ext cx="318012" cy="86589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DABB6-2E14-F84F-9178-C0A07808C1E0}"/>
              </a:ext>
            </a:extLst>
          </p:cNvPr>
          <p:cNvCxnSpPr>
            <a:cxnSpLocks/>
          </p:cNvCxnSpPr>
          <p:nvPr/>
        </p:nvCxnSpPr>
        <p:spPr>
          <a:xfrm flipH="1" flipV="1">
            <a:off x="6512021" y="3019513"/>
            <a:ext cx="31654" cy="2316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8755DDB-1072-7E4D-915A-30D4784FDB1E}"/>
              </a:ext>
            </a:extLst>
          </p:cNvPr>
          <p:cNvSpPr/>
          <p:nvPr/>
        </p:nvSpPr>
        <p:spPr>
          <a:xfrm rot="20012937">
            <a:off x="6865653" y="2570701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BCA3809-05E8-1B40-A50C-7CBC021A59B1}"/>
              </a:ext>
            </a:extLst>
          </p:cNvPr>
          <p:cNvSpPr/>
          <p:nvPr/>
        </p:nvSpPr>
        <p:spPr>
          <a:xfrm rot="20012937">
            <a:off x="6668016" y="2462543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B53FE2-A9C1-584A-A694-F7F1F2AF842C}"/>
              </a:ext>
            </a:extLst>
          </p:cNvPr>
          <p:cNvSpPr/>
          <p:nvPr/>
        </p:nvSpPr>
        <p:spPr>
          <a:xfrm rot="20012937">
            <a:off x="6432731" y="2342676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6E6CA1F-8126-404D-8E3E-99349C5B3BBD}"/>
              </a:ext>
            </a:extLst>
          </p:cNvPr>
          <p:cNvSpPr/>
          <p:nvPr/>
        </p:nvSpPr>
        <p:spPr>
          <a:xfrm rot="20012937">
            <a:off x="6079795" y="2170454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B9EB75-25EE-9E4A-807C-A83CE216BC53}"/>
              </a:ext>
            </a:extLst>
          </p:cNvPr>
          <p:cNvSpPr/>
          <p:nvPr/>
        </p:nvSpPr>
        <p:spPr>
          <a:xfrm rot="20012937">
            <a:off x="5778603" y="2030044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F81C94-BE85-E34E-8137-25A6A05C010C}"/>
              </a:ext>
            </a:extLst>
          </p:cNvPr>
          <p:cNvSpPr/>
          <p:nvPr/>
        </p:nvSpPr>
        <p:spPr>
          <a:xfrm rot="20012937">
            <a:off x="5313584" y="1877618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DAE9DA-3A74-D648-AB33-5D182F0F7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200" y="3883025"/>
            <a:ext cx="1447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3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030158" y="6223406"/>
            <a:ext cx="353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chap18_two_inequality_constraints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A6D1EEC-FE6E-4244-A359-2E27D6C37495}"/>
              </a:ext>
            </a:extLst>
          </p:cNvPr>
          <p:cNvSpPr/>
          <p:nvPr/>
        </p:nvSpPr>
        <p:spPr>
          <a:xfrm>
            <a:off x="5074358" y="705730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20FFD2-F48E-244D-9C0C-D18606135D93}"/>
              </a:ext>
            </a:extLst>
          </p:cNvPr>
          <p:cNvSpPr/>
          <p:nvPr/>
        </p:nvSpPr>
        <p:spPr>
          <a:xfrm>
            <a:off x="5047639" y="334379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8DAD796-3CE4-6943-B113-6CDF4F48E01F}"/>
              </a:ext>
            </a:extLst>
          </p:cNvPr>
          <p:cNvSpPr/>
          <p:nvPr/>
        </p:nvSpPr>
        <p:spPr>
          <a:xfrm>
            <a:off x="4399939" y="3239504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1502E3-8CA4-2F43-A958-CCD1870482CD}"/>
              </a:ext>
            </a:extLst>
          </p:cNvPr>
          <p:cNvSpPr/>
          <p:nvPr/>
        </p:nvSpPr>
        <p:spPr>
          <a:xfrm>
            <a:off x="6057288" y="201029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7A86E-FC88-934F-843F-A6E51F4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03" y="3761182"/>
            <a:ext cx="16510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124DA-FB99-5249-8737-508F0B61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06" y="709745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2526F-F2A2-9643-9805-83C34AB2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395" y="2708042"/>
            <a:ext cx="16510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111CD8-351C-1043-853C-334CD2208327}"/>
              </a:ext>
            </a:extLst>
          </p:cNvPr>
          <p:cNvCxnSpPr>
            <a:cxnSpLocks/>
          </p:cNvCxnSpPr>
          <p:nvPr/>
        </p:nvCxnSpPr>
        <p:spPr>
          <a:xfrm>
            <a:off x="4670764" y="3927152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2B7557-279D-4041-B2D4-7B734873B926}"/>
              </a:ext>
            </a:extLst>
          </p:cNvPr>
          <p:cNvCxnSpPr>
            <a:cxnSpLocks/>
          </p:cNvCxnSpPr>
          <p:nvPr/>
        </p:nvCxnSpPr>
        <p:spPr>
          <a:xfrm flipH="1">
            <a:off x="4521291" y="2999980"/>
            <a:ext cx="25147" cy="3031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F11D4C-8BC4-274B-80BF-E20E938A8DDE}"/>
              </a:ext>
            </a:extLst>
          </p:cNvPr>
          <p:cNvCxnSpPr>
            <a:cxnSpLocks/>
          </p:cNvCxnSpPr>
          <p:nvPr/>
        </p:nvCxnSpPr>
        <p:spPr>
          <a:xfrm flipH="1">
            <a:off x="6901075" y="930716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F87D2-DC0A-C545-8875-1F0257FB3D22}"/>
              </a:ext>
            </a:extLst>
          </p:cNvPr>
          <p:cNvCxnSpPr>
            <a:cxnSpLocks/>
          </p:cNvCxnSpPr>
          <p:nvPr/>
        </p:nvCxnSpPr>
        <p:spPr>
          <a:xfrm>
            <a:off x="5275273" y="1668817"/>
            <a:ext cx="500143" cy="18311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2518FA-0D09-534B-A1CD-7B5FB4E9DC49}"/>
              </a:ext>
            </a:extLst>
          </p:cNvPr>
          <p:cNvCxnSpPr>
            <a:cxnSpLocks/>
          </p:cNvCxnSpPr>
          <p:nvPr/>
        </p:nvCxnSpPr>
        <p:spPr>
          <a:xfrm flipH="1">
            <a:off x="6098929" y="3994270"/>
            <a:ext cx="58228" cy="5912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F7598DA-D588-DB4A-837A-AA131847934D}"/>
              </a:ext>
            </a:extLst>
          </p:cNvPr>
          <p:cNvSpPr/>
          <p:nvPr/>
        </p:nvSpPr>
        <p:spPr>
          <a:xfrm>
            <a:off x="6115412" y="3929699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8163E-C0DB-5A4B-982C-C227534DB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794" y="1118604"/>
            <a:ext cx="1358900" cy="31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FFB67-086E-1B48-B191-CDF79D59B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44" y="3069324"/>
            <a:ext cx="685800" cy="2413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BBD91-FEBE-1442-9A76-9E464BDCC5D2}"/>
              </a:ext>
            </a:extLst>
          </p:cNvPr>
          <p:cNvCxnSpPr>
            <a:cxnSpLocks/>
          </p:cNvCxnSpPr>
          <p:nvPr/>
        </p:nvCxnSpPr>
        <p:spPr>
          <a:xfrm flipH="1" flipV="1">
            <a:off x="5742879" y="3517415"/>
            <a:ext cx="398371" cy="422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0FCAE7-DE1A-564D-B774-499A5F3E957F}"/>
              </a:ext>
            </a:extLst>
          </p:cNvPr>
          <p:cNvCxnSpPr>
            <a:cxnSpLocks/>
          </p:cNvCxnSpPr>
          <p:nvPr/>
        </p:nvCxnSpPr>
        <p:spPr>
          <a:xfrm flipH="1">
            <a:off x="6670766" y="3686296"/>
            <a:ext cx="510985" cy="40736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EE50B3-520D-9949-BC1C-9206A5C57CFD}"/>
              </a:ext>
            </a:extLst>
          </p:cNvPr>
          <p:cNvCxnSpPr>
            <a:cxnSpLocks/>
          </p:cNvCxnSpPr>
          <p:nvPr/>
        </p:nvCxnSpPr>
        <p:spPr>
          <a:xfrm flipH="1">
            <a:off x="6242141" y="3337930"/>
            <a:ext cx="332673" cy="54618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6E3993A-28B6-DA41-84E8-31589093E4C9}"/>
              </a:ext>
            </a:extLst>
          </p:cNvPr>
          <p:cNvSpPr/>
          <p:nvPr/>
        </p:nvSpPr>
        <p:spPr>
          <a:xfrm rot="2220420">
            <a:off x="6715870" y="4386721"/>
            <a:ext cx="68746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1D845E-2BA7-5D4B-97E1-A7411B47AA46}"/>
              </a:ext>
            </a:extLst>
          </p:cNvPr>
          <p:cNvSpPr/>
          <p:nvPr/>
        </p:nvSpPr>
        <p:spPr>
          <a:xfrm rot="2220420">
            <a:off x="6521584" y="4285921"/>
            <a:ext cx="1045746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65F1C46-A7D5-A643-A6E9-FF13F7AB95EA}"/>
              </a:ext>
            </a:extLst>
          </p:cNvPr>
          <p:cNvSpPr/>
          <p:nvPr/>
        </p:nvSpPr>
        <p:spPr>
          <a:xfrm rot="2220420">
            <a:off x="6289953" y="4174081"/>
            <a:ext cx="1436615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5C2C7D-DD5B-1B42-BB35-246B5FEBB9FD}"/>
              </a:ext>
            </a:extLst>
          </p:cNvPr>
          <p:cNvSpPr/>
          <p:nvPr/>
        </p:nvSpPr>
        <p:spPr>
          <a:xfrm rot="2220420">
            <a:off x="5942613" y="4014146"/>
            <a:ext cx="2034977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300B05-6B8D-7246-A59B-B76F703748CD}"/>
              </a:ext>
            </a:extLst>
          </p:cNvPr>
          <p:cNvSpPr/>
          <p:nvPr/>
        </p:nvSpPr>
        <p:spPr>
          <a:xfrm rot="2220420">
            <a:off x="5646697" y="3885320"/>
            <a:ext cx="259903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04140F-E2A5-8F41-8309-2C5A380F9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39" y="3322054"/>
            <a:ext cx="14478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E53609-83CC-9541-BF70-D9C3B3244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774" y="4813208"/>
            <a:ext cx="1447800" cy="3175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B2E5C1-5464-354A-B577-BF116FA153B6}"/>
              </a:ext>
            </a:extLst>
          </p:cNvPr>
          <p:cNvCxnSpPr>
            <a:cxnSpLocks/>
          </p:cNvCxnSpPr>
          <p:nvPr/>
        </p:nvCxnSpPr>
        <p:spPr>
          <a:xfrm flipV="1">
            <a:off x="5628249" y="4554038"/>
            <a:ext cx="410692" cy="20186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93AD45-AAAF-1044-BB4F-812A650F2817}"/>
              </a:ext>
            </a:extLst>
          </p:cNvPr>
          <p:cNvCxnSpPr>
            <a:cxnSpLocks/>
          </p:cNvCxnSpPr>
          <p:nvPr/>
        </p:nvCxnSpPr>
        <p:spPr>
          <a:xfrm>
            <a:off x="6180084" y="3976737"/>
            <a:ext cx="501471" cy="155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26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chap18_feasible_points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D1CE74-3587-9548-BDE4-BDACB918E97C}"/>
              </a:ext>
            </a:extLst>
          </p:cNvPr>
          <p:cNvSpPr/>
          <p:nvPr/>
        </p:nvSpPr>
        <p:spPr>
          <a:xfrm>
            <a:off x="5702530" y="1179616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263F44B-F003-0244-ABBD-D0EC26653C40}"/>
              </a:ext>
            </a:extLst>
          </p:cNvPr>
          <p:cNvSpPr/>
          <p:nvPr/>
        </p:nvSpPr>
        <p:spPr>
          <a:xfrm>
            <a:off x="5675811" y="808265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8BD7CA7-30BC-094D-9A8B-45DBAE46C565}"/>
              </a:ext>
            </a:extLst>
          </p:cNvPr>
          <p:cNvSpPr/>
          <p:nvPr/>
        </p:nvSpPr>
        <p:spPr>
          <a:xfrm>
            <a:off x="5028111" y="3713390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9B944AF-DAF9-D44F-877A-577A6FF25C6E}"/>
              </a:ext>
            </a:extLst>
          </p:cNvPr>
          <p:cNvSpPr/>
          <p:nvPr/>
        </p:nvSpPr>
        <p:spPr>
          <a:xfrm>
            <a:off x="6685460" y="674915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6A776-DBDB-DB42-9D95-70B513CA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75" y="4235068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8E0C1-0995-E54B-B4A8-594D28BF8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878" y="1183631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B8B54-B1B9-404D-94B6-CAFDB0CCE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23" y="4759875"/>
            <a:ext cx="1651000" cy="317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09628-FBDE-9D49-8046-330B324D7FC8}"/>
              </a:ext>
            </a:extLst>
          </p:cNvPr>
          <p:cNvCxnSpPr>
            <a:cxnSpLocks/>
          </p:cNvCxnSpPr>
          <p:nvPr/>
        </p:nvCxnSpPr>
        <p:spPr>
          <a:xfrm>
            <a:off x="5298936" y="4401038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B62EBA-16B7-ED4D-81F9-ECC70793F849}"/>
              </a:ext>
            </a:extLst>
          </p:cNvPr>
          <p:cNvCxnSpPr>
            <a:cxnSpLocks/>
          </p:cNvCxnSpPr>
          <p:nvPr/>
        </p:nvCxnSpPr>
        <p:spPr>
          <a:xfrm flipV="1">
            <a:off x="7232010" y="4471165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7AD67-DA65-E54D-B364-4E7B7E0FD818}"/>
              </a:ext>
            </a:extLst>
          </p:cNvPr>
          <p:cNvCxnSpPr>
            <a:cxnSpLocks/>
          </p:cNvCxnSpPr>
          <p:nvPr/>
        </p:nvCxnSpPr>
        <p:spPr>
          <a:xfrm flipH="1">
            <a:off x="7529247" y="1404602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45AE19-9473-F34B-8185-D4E0EE5E3020}"/>
              </a:ext>
            </a:extLst>
          </p:cNvPr>
          <p:cNvCxnSpPr>
            <a:cxnSpLocks/>
          </p:cNvCxnSpPr>
          <p:nvPr/>
        </p:nvCxnSpPr>
        <p:spPr>
          <a:xfrm flipH="1">
            <a:off x="7353243" y="2784682"/>
            <a:ext cx="44963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4C1D330-4011-A244-88D2-097CBC5091D3}"/>
              </a:ext>
            </a:extLst>
          </p:cNvPr>
          <p:cNvSpPr/>
          <p:nvPr/>
        </p:nvSpPr>
        <p:spPr>
          <a:xfrm>
            <a:off x="6525193" y="332923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C717A2-8AB3-1A48-92B7-01AC4417BAAB}"/>
              </a:ext>
            </a:extLst>
          </p:cNvPr>
          <p:cNvSpPr/>
          <p:nvPr/>
        </p:nvSpPr>
        <p:spPr>
          <a:xfrm>
            <a:off x="7182694" y="274140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6903D0-828F-1A49-88B8-87BBE7D564AE}"/>
              </a:ext>
            </a:extLst>
          </p:cNvPr>
          <p:cNvSpPr/>
          <p:nvPr/>
        </p:nvSpPr>
        <p:spPr>
          <a:xfrm>
            <a:off x="7443952" y="113901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CD276-7D98-3E49-8804-3105C98F8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745" y="808264"/>
            <a:ext cx="6858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5A3E8-DF82-1D4C-9F91-78DF74ACF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401" y="3764825"/>
            <a:ext cx="698500" cy="190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C9BD9E-2D4B-674B-ABFF-2E6916BE3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013" y="2724150"/>
            <a:ext cx="698500" cy="1905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DAB5E1-47C9-7340-A6A6-583E86A9FA21}"/>
              </a:ext>
            </a:extLst>
          </p:cNvPr>
          <p:cNvCxnSpPr>
            <a:cxnSpLocks/>
          </p:cNvCxnSpPr>
          <p:nvPr/>
        </p:nvCxnSpPr>
        <p:spPr>
          <a:xfrm>
            <a:off x="7088777" y="1010194"/>
            <a:ext cx="286239" cy="12421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9B6B1F-5419-0B41-B355-C6316FE7E643}"/>
              </a:ext>
            </a:extLst>
          </p:cNvPr>
          <p:cNvCxnSpPr>
            <a:cxnSpLocks/>
          </p:cNvCxnSpPr>
          <p:nvPr/>
        </p:nvCxnSpPr>
        <p:spPr>
          <a:xfrm flipV="1">
            <a:off x="6357257" y="3494431"/>
            <a:ext cx="146902" cy="1892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Arrow 30">
            <a:extLst>
              <a:ext uri="{FF2B5EF4-FFF2-40B4-BE49-F238E27FC236}">
                <a16:creationId xmlns:a16="http://schemas.microsoft.com/office/drawing/2014/main" id="{2ACC60ED-63E5-FB4A-A3A0-EEC5C6C19C2F}"/>
              </a:ext>
            </a:extLst>
          </p:cNvPr>
          <p:cNvSpPr/>
          <p:nvPr/>
        </p:nvSpPr>
        <p:spPr>
          <a:xfrm rot="2964656">
            <a:off x="8186058" y="2455818"/>
            <a:ext cx="444137" cy="2002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17FAB64-2E99-EB48-A8A3-647AC3B4CF95}"/>
              </a:ext>
            </a:extLst>
          </p:cNvPr>
          <p:cNvSpPr/>
          <p:nvPr/>
        </p:nvSpPr>
        <p:spPr>
          <a:xfrm rot="8391858">
            <a:off x="4045132" y="2294711"/>
            <a:ext cx="444137" cy="2002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94B8B3E-2F16-104C-BE92-39D038C47703}"/>
              </a:ext>
            </a:extLst>
          </p:cNvPr>
          <p:cNvSpPr/>
          <p:nvPr/>
        </p:nvSpPr>
        <p:spPr>
          <a:xfrm>
            <a:off x="5007429" y="4180114"/>
            <a:ext cx="2717073" cy="1445623"/>
          </a:xfrm>
          <a:custGeom>
            <a:avLst/>
            <a:gdLst>
              <a:gd name="connsiteX0" fmla="*/ 0 w 2403565"/>
              <a:gd name="connsiteY0" fmla="*/ 1210492 h 1210492"/>
              <a:gd name="connsiteX1" fmla="*/ 1297577 w 2403565"/>
              <a:gd name="connsiteY1" fmla="*/ 0 h 1210492"/>
              <a:gd name="connsiteX2" fmla="*/ 2403565 w 2403565"/>
              <a:gd name="connsiteY2" fmla="*/ 1132115 h 1210492"/>
              <a:gd name="connsiteX3" fmla="*/ 0 w 2403565"/>
              <a:gd name="connsiteY3" fmla="*/ 1210492 h 1210492"/>
              <a:gd name="connsiteX0" fmla="*/ 0 w 2717073"/>
              <a:gd name="connsiteY0" fmla="*/ 1210492 h 1445623"/>
              <a:gd name="connsiteX1" fmla="*/ 1297577 w 2717073"/>
              <a:gd name="connsiteY1" fmla="*/ 0 h 1445623"/>
              <a:gd name="connsiteX2" fmla="*/ 2717073 w 2717073"/>
              <a:gd name="connsiteY2" fmla="*/ 1445623 h 1445623"/>
              <a:gd name="connsiteX3" fmla="*/ 0 w 2717073"/>
              <a:gd name="connsiteY3" fmla="*/ 1210492 h 144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073" h="1445623">
                <a:moveTo>
                  <a:pt x="0" y="1210492"/>
                </a:moveTo>
                <a:lnTo>
                  <a:pt x="1297577" y="0"/>
                </a:lnTo>
                <a:lnTo>
                  <a:pt x="2717073" y="1445623"/>
                </a:lnTo>
                <a:lnTo>
                  <a:pt x="0" y="12104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chap18_example2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16E7E9-E713-DC44-9710-8F9F38D7AD3D}"/>
              </a:ext>
            </a:extLst>
          </p:cNvPr>
          <p:cNvSpPr/>
          <p:nvPr/>
        </p:nvSpPr>
        <p:spPr>
          <a:xfrm rot="20296942">
            <a:off x="6072897" y="3151200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481DD3-2F29-8740-B13A-15926B486792}"/>
              </a:ext>
            </a:extLst>
          </p:cNvPr>
          <p:cNvSpPr/>
          <p:nvPr/>
        </p:nvSpPr>
        <p:spPr>
          <a:xfrm rot="20296942">
            <a:off x="4707557" y="2094368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4B68E7-7AAA-5145-95DE-33D70B673B61}"/>
              </a:ext>
            </a:extLst>
          </p:cNvPr>
          <p:cNvSpPr/>
          <p:nvPr/>
        </p:nvSpPr>
        <p:spPr>
          <a:xfrm rot="20296942">
            <a:off x="5660542" y="2926683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3565DC-DE27-1B48-8BFC-881F305674B9}"/>
              </a:ext>
            </a:extLst>
          </p:cNvPr>
          <p:cNvSpPr/>
          <p:nvPr/>
        </p:nvSpPr>
        <p:spPr>
          <a:xfrm rot="20296942">
            <a:off x="4437007" y="1742938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374D7A-EB2D-2948-B0D2-E29B6B7BEBED}"/>
              </a:ext>
            </a:extLst>
          </p:cNvPr>
          <p:cNvSpPr/>
          <p:nvPr/>
        </p:nvSpPr>
        <p:spPr>
          <a:xfrm rot="20296942">
            <a:off x="5261376" y="2561791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514A79-3E43-8445-9D0B-C9CD734FE10C}"/>
              </a:ext>
            </a:extLst>
          </p:cNvPr>
          <p:cNvCxnSpPr>
            <a:cxnSpLocks/>
          </p:cNvCxnSpPr>
          <p:nvPr/>
        </p:nvCxnSpPr>
        <p:spPr>
          <a:xfrm flipH="1" flipV="1">
            <a:off x="4328160" y="2133601"/>
            <a:ext cx="3378926" cy="346601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B4170-156F-214F-8C21-A68C9AC00395}"/>
              </a:ext>
            </a:extLst>
          </p:cNvPr>
          <p:cNvCxnSpPr>
            <a:cxnSpLocks/>
          </p:cNvCxnSpPr>
          <p:nvPr/>
        </p:nvCxnSpPr>
        <p:spPr>
          <a:xfrm flipH="1" flipV="1">
            <a:off x="6434857" y="4198169"/>
            <a:ext cx="1786034" cy="3651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0CC662-B314-AD40-8D55-63D7076C34C9}"/>
              </a:ext>
            </a:extLst>
          </p:cNvPr>
          <p:cNvSpPr/>
          <p:nvPr/>
        </p:nvSpPr>
        <p:spPr>
          <a:xfrm>
            <a:off x="6272645" y="412171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134785-C4F1-DA4A-9A00-67BB6AF64A8D}"/>
              </a:ext>
            </a:extLst>
          </p:cNvPr>
          <p:cNvSpPr/>
          <p:nvPr/>
        </p:nvSpPr>
        <p:spPr>
          <a:xfrm>
            <a:off x="6277997" y="331781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7BB4D0-F9DF-B943-A0BB-CFA621F11324}"/>
              </a:ext>
            </a:extLst>
          </p:cNvPr>
          <p:cNvCxnSpPr>
            <a:cxnSpLocks/>
          </p:cNvCxnSpPr>
          <p:nvPr/>
        </p:nvCxnSpPr>
        <p:spPr>
          <a:xfrm>
            <a:off x="4244741" y="3364040"/>
            <a:ext cx="4634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8698F-9F9F-AE48-9770-B7833E5F92F9}"/>
              </a:ext>
            </a:extLst>
          </p:cNvPr>
          <p:cNvCxnSpPr>
            <a:cxnSpLocks/>
          </p:cNvCxnSpPr>
          <p:nvPr/>
        </p:nvCxnSpPr>
        <p:spPr>
          <a:xfrm flipV="1">
            <a:off x="6310090" y="1125581"/>
            <a:ext cx="0" cy="4447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BB79C-0703-1748-83F4-00D489AA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58" y="3582015"/>
            <a:ext cx="685800" cy="19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E038FE-C5B2-3446-AA90-0D9C3D3B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9" y="924025"/>
            <a:ext cx="698500" cy="190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C3DAD-F672-8744-9AC6-98FC2F640870}"/>
              </a:ext>
            </a:extLst>
          </p:cNvPr>
          <p:cNvCxnSpPr>
            <a:cxnSpLocks/>
          </p:cNvCxnSpPr>
          <p:nvPr/>
        </p:nvCxnSpPr>
        <p:spPr>
          <a:xfrm flipH="1">
            <a:off x="5007429" y="2098766"/>
            <a:ext cx="3544388" cy="329184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318AF57-DED8-CB42-B331-D1F0FCF8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102" y="3416844"/>
            <a:ext cx="520700" cy="215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AAB96D-CDC8-DF41-9A51-7E1D7A6C8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162" y="3390718"/>
            <a:ext cx="749300" cy="215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F0527F-6041-0E45-A50B-1A518A94F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556" y="4061278"/>
            <a:ext cx="7493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3F2439-5FF9-394C-8440-31FE531A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812" y="5248003"/>
            <a:ext cx="609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4AC87C1-8634-004C-AD3A-80C13A031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85" y="2625816"/>
            <a:ext cx="16510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86B225-A15D-4443-B042-FC8876464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712" y="2625816"/>
            <a:ext cx="1651000" cy="317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3522F7-7B4A-5E44-9B06-208B1ECA9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5375" y="4236357"/>
            <a:ext cx="1905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77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603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59F869D-665A-44F2-EDEE-BDC8A6D2A0D2}"/>
              </a:ext>
            </a:extLst>
          </p:cNvPr>
          <p:cNvCxnSpPr>
            <a:cxnSpLocks/>
          </p:cNvCxnSpPr>
          <p:nvPr/>
        </p:nvCxnSpPr>
        <p:spPr>
          <a:xfrm>
            <a:off x="2705622" y="4909623"/>
            <a:ext cx="45218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F0DFDE-2F8C-FCA3-BC22-1909F98125E3}"/>
              </a:ext>
            </a:extLst>
          </p:cNvPr>
          <p:cNvCxnSpPr>
            <a:cxnSpLocks/>
          </p:cNvCxnSpPr>
          <p:nvPr/>
        </p:nvCxnSpPr>
        <p:spPr>
          <a:xfrm flipV="1">
            <a:off x="5051296" y="4153106"/>
            <a:ext cx="0" cy="84419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C1F4B-07F3-30AE-13E8-82AFFF7B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68" y="4408006"/>
            <a:ext cx="6858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74F40-1003-A90E-1868-6A006944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96" y="5372193"/>
            <a:ext cx="6985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EC73-992F-94D9-9245-E40E8440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07" y="5130369"/>
            <a:ext cx="165100" cy="139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F00542-374C-E981-0AF1-80F4A5FAF24F}"/>
              </a:ext>
            </a:extLst>
          </p:cNvPr>
          <p:cNvCxnSpPr>
            <a:cxnSpLocks/>
          </p:cNvCxnSpPr>
          <p:nvPr/>
        </p:nvCxnSpPr>
        <p:spPr>
          <a:xfrm flipV="1">
            <a:off x="4635500" y="4655655"/>
            <a:ext cx="0" cy="56317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6E5AD194-A2E5-2FB8-36C8-65359B6A8562}"/>
              </a:ext>
            </a:extLst>
          </p:cNvPr>
          <p:cNvSpPr/>
          <p:nvPr/>
        </p:nvSpPr>
        <p:spPr>
          <a:xfrm>
            <a:off x="2923876" y="4200247"/>
            <a:ext cx="4183693" cy="1766170"/>
          </a:xfrm>
          <a:custGeom>
            <a:avLst/>
            <a:gdLst>
              <a:gd name="connsiteX0" fmla="*/ 0 w 4334006"/>
              <a:gd name="connsiteY0" fmla="*/ 0 h 1218908"/>
              <a:gd name="connsiteX1" fmla="*/ 1929008 w 4334006"/>
              <a:gd name="connsiteY1" fmla="*/ 1215025 h 1218908"/>
              <a:gd name="connsiteX2" fmla="*/ 4334006 w 4334006"/>
              <a:gd name="connsiteY2" fmla="*/ 413359 h 1218908"/>
              <a:gd name="connsiteX3" fmla="*/ 4334006 w 4334006"/>
              <a:gd name="connsiteY3" fmla="*/ 413359 h 1218908"/>
              <a:gd name="connsiteX0" fmla="*/ 0 w 4308954"/>
              <a:gd name="connsiteY0" fmla="*/ 3369501 h 3452028"/>
              <a:gd name="connsiteX1" fmla="*/ 1903956 w 4308954"/>
              <a:gd name="connsiteY1" fmla="*/ 801666 h 3452028"/>
              <a:gd name="connsiteX2" fmla="*/ 4308954 w 4308954"/>
              <a:gd name="connsiteY2" fmla="*/ 0 h 3452028"/>
              <a:gd name="connsiteX3" fmla="*/ 4308954 w 4308954"/>
              <a:gd name="connsiteY3" fmla="*/ 0 h 3452028"/>
              <a:gd name="connsiteX0" fmla="*/ 0 w 4308954"/>
              <a:gd name="connsiteY0" fmla="*/ 3369501 h 3369501"/>
              <a:gd name="connsiteX1" fmla="*/ 1903956 w 4308954"/>
              <a:gd name="connsiteY1" fmla="*/ 801666 h 3369501"/>
              <a:gd name="connsiteX2" fmla="*/ 4308954 w 4308954"/>
              <a:gd name="connsiteY2" fmla="*/ 0 h 3369501"/>
              <a:gd name="connsiteX3" fmla="*/ 4308954 w 4308954"/>
              <a:gd name="connsiteY3" fmla="*/ 0 h 3369501"/>
              <a:gd name="connsiteX0" fmla="*/ 0 w 4308954"/>
              <a:gd name="connsiteY0" fmla="*/ 3369501 h 3369501"/>
              <a:gd name="connsiteX1" fmla="*/ 2467628 w 4308954"/>
              <a:gd name="connsiteY1" fmla="*/ 1014608 h 3369501"/>
              <a:gd name="connsiteX2" fmla="*/ 4308954 w 4308954"/>
              <a:gd name="connsiteY2" fmla="*/ 0 h 3369501"/>
              <a:gd name="connsiteX3" fmla="*/ 4308954 w 4308954"/>
              <a:gd name="connsiteY3" fmla="*/ 0 h 3369501"/>
              <a:gd name="connsiteX0" fmla="*/ 0 w 4308954"/>
              <a:gd name="connsiteY0" fmla="*/ 3369501 h 3369501"/>
              <a:gd name="connsiteX1" fmla="*/ 2467628 w 4308954"/>
              <a:gd name="connsiteY1" fmla="*/ 1014608 h 3369501"/>
              <a:gd name="connsiteX2" fmla="*/ 4308954 w 4308954"/>
              <a:gd name="connsiteY2" fmla="*/ 0 h 3369501"/>
              <a:gd name="connsiteX3" fmla="*/ 4308954 w 4308954"/>
              <a:gd name="connsiteY3" fmla="*/ 0 h 3369501"/>
              <a:gd name="connsiteX0" fmla="*/ 0 w 4797469"/>
              <a:gd name="connsiteY0" fmla="*/ 3369501 h 3369501"/>
              <a:gd name="connsiteX1" fmla="*/ 2467628 w 4797469"/>
              <a:gd name="connsiteY1" fmla="*/ 1014608 h 3369501"/>
              <a:gd name="connsiteX2" fmla="*/ 4308954 w 4797469"/>
              <a:gd name="connsiteY2" fmla="*/ 0 h 3369501"/>
              <a:gd name="connsiteX3" fmla="*/ 4797469 w 4797469"/>
              <a:gd name="connsiteY3" fmla="*/ 200417 h 3369501"/>
              <a:gd name="connsiteX0" fmla="*/ 0 w 4797469"/>
              <a:gd name="connsiteY0" fmla="*/ 3169084 h 3169084"/>
              <a:gd name="connsiteX1" fmla="*/ 2467628 w 4797469"/>
              <a:gd name="connsiteY1" fmla="*/ 814191 h 3169084"/>
              <a:gd name="connsiteX2" fmla="*/ 4346532 w 4797469"/>
              <a:gd name="connsiteY2" fmla="*/ 125260 h 3169084"/>
              <a:gd name="connsiteX3" fmla="*/ 4797469 w 4797469"/>
              <a:gd name="connsiteY3" fmla="*/ 0 h 3169084"/>
              <a:gd name="connsiteX0" fmla="*/ 0 w 4722313"/>
              <a:gd name="connsiteY0" fmla="*/ 2642991 h 2642991"/>
              <a:gd name="connsiteX1" fmla="*/ 2392472 w 4722313"/>
              <a:gd name="connsiteY1" fmla="*/ 814191 h 2642991"/>
              <a:gd name="connsiteX2" fmla="*/ 4271376 w 4722313"/>
              <a:gd name="connsiteY2" fmla="*/ 125260 h 2642991"/>
              <a:gd name="connsiteX3" fmla="*/ 4722313 w 4722313"/>
              <a:gd name="connsiteY3" fmla="*/ 0 h 2642991"/>
              <a:gd name="connsiteX0" fmla="*/ 0 w 4722313"/>
              <a:gd name="connsiteY0" fmla="*/ 2642991 h 2642991"/>
              <a:gd name="connsiteX1" fmla="*/ 2129425 w 4722313"/>
              <a:gd name="connsiteY1" fmla="*/ 977030 h 2642991"/>
              <a:gd name="connsiteX2" fmla="*/ 4271376 w 4722313"/>
              <a:gd name="connsiteY2" fmla="*/ 125260 h 2642991"/>
              <a:gd name="connsiteX3" fmla="*/ 4722313 w 4722313"/>
              <a:gd name="connsiteY3" fmla="*/ 0 h 2642991"/>
              <a:gd name="connsiteX0" fmla="*/ 0 w 4722313"/>
              <a:gd name="connsiteY0" fmla="*/ 2642991 h 2642991"/>
              <a:gd name="connsiteX1" fmla="*/ 2129425 w 4722313"/>
              <a:gd name="connsiteY1" fmla="*/ 977030 h 2642991"/>
              <a:gd name="connsiteX2" fmla="*/ 4271376 w 4722313"/>
              <a:gd name="connsiteY2" fmla="*/ 125260 h 2642991"/>
              <a:gd name="connsiteX3" fmla="*/ 4722313 w 4722313"/>
              <a:gd name="connsiteY3" fmla="*/ 0 h 2642991"/>
              <a:gd name="connsiteX0" fmla="*/ 0 w 4722313"/>
              <a:gd name="connsiteY0" fmla="*/ 2642991 h 2642991"/>
              <a:gd name="connsiteX1" fmla="*/ 2129425 w 4722313"/>
              <a:gd name="connsiteY1" fmla="*/ 977030 h 2642991"/>
              <a:gd name="connsiteX2" fmla="*/ 4083485 w 4722313"/>
              <a:gd name="connsiteY2" fmla="*/ 776613 h 2642991"/>
              <a:gd name="connsiteX3" fmla="*/ 4722313 w 4722313"/>
              <a:gd name="connsiteY3" fmla="*/ 0 h 2642991"/>
              <a:gd name="connsiteX0" fmla="*/ 0 w 4083485"/>
              <a:gd name="connsiteY0" fmla="*/ 1885497 h 1885497"/>
              <a:gd name="connsiteX1" fmla="*/ 2129425 w 4083485"/>
              <a:gd name="connsiteY1" fmla="*/ 219536 h 1885497"/>
              <a:gd name="connsiteX2" fmla="*/ 4083485 w 4083485"/>
              <a:gd name="connsiteY2" fmla="*/ 19119 h 1885497"/>
              <a:gd name="connsiteX0" fmla="*/ 0 w 4083485"/>
              <a:gd name="connsiteY0" fmla="*/ 1885497 h 1885497"/>
              <a:gd name="connsiteX1" fmla="*/ 864296 w 4083485"/>
              <a:gd name="connsiteY1" fmla="*/ 1271722 h 1885497"/>
              <a:gd name="connsiteX2" fmla="*/ 2129425 w 4083485"/>
              <a:gd name="connsiteY2" fmla="*/ 219536 h 1885497"/>
              <a:gd name="connsiteX3" fmla="*/ 4083485 w 4083485"/>
              <a:gd name="connsiteY3" fmla="*/ 19119 h 1885497"/>
              <a:gd name="connsiteX0" fmla="*/ 0 w 4183693"/>
              <a:gd name="connsiteY0" fmla="*/ 1785289 h 1785289"/>
              <a:gd name="connsiteX1" fmla="*/ 964504 w 4183693"/>
              <a:gd name="connsiteY1" fmla="*/ 1271722 h 1785289"/>
              <a:gd name="connsiteX2" fmla="*/ 2229633 w 4183693"/>
              <a:gd name="connsiteY2" fmla="*/ 219536 h 1785289"/>
              <a:gd name="connsiteX3" fmla="*/ 4183693 w 4183693"/>
              <a:gd name="connsiteY3" fmla="*/ 19119 h 1785289"/>
              <a:gd name="connsiteX0" fmla="*/ 0 w 4183693"/>
              <a:gd name="connsiteY0" fmla="*/ 1766170 h 1766170"/>
              <a:gd name="connsiteX1" fmla="*/ 1102290 w 4183693"/>
              <a:gd name="connsiteY1" fmla="*/ 1139869 h 1766170"/>
              <a:gd name="connsiteX2" fmla="*/ 2229633 w 4183693"/>
              <a:gd name="connsiteY2" fmla="*/ 200417 h 1766170"/>
              <a:gd name="connsiteX3" fmla="*/ 4183693 w 4183693"/>
              <a:gd name="connsiteY3" fmla="*/ 0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3693" h="1766170">
                <a:moveTo>
                  <a:pt x="0" y="1766170"/>
                </a:moveTo>
                <a:cubicBezTo>
                  <a:pt x="144049" y="1663874"/>
                  <a:pt x="747386" y="1417529"/>
                  <a:pt x="1102290" y="1139869"/>
                </a:cubicBezTo>
                <a:cubicBezTo>
                  <a:pt x="1457194" y="862209"/>
                  <a:pt x="1716066" y="390395"/>
                  <a:pt x="2229633" y="200417"/>
                </a:cubicBezTo>
                <a:cubicBezTo>
                  <a:pt x="2743200" y="10439"/>
                  <a:pt x="4183693" y="0"/>
                  <a:pt x="41836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07288E-2622-66AF-2F50-7E2DF5B7F2E9}"/>
              </a:ext>
            </a:extLst>
          </p:cNvPr>
          <p:cNvCxnSpPr>
            <a:cxnSpLocks/>
          </p:cNvCxnSpPr>
          <p:nvPr/>
        </p:nvCxnSpPr>
        <p:spPr>
          <a:xfrm flipH="1">
            <a:off x="3625553" y="3906697"/>
            <a:ext cx="2528278" cy="1200588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4BA6F6D-DC82-8149-D8F8-7F0CB46D27C0}"/>
              </a:ext>
            </a:extLst>
          </p:cNvPr>
          <p:cNvSpPr/>
          <p:nvPr/>
        </p:nvSpPr>
        <p:spPr>
          <a:xfrm>
            <a:off x="5008397" y="4382979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1642B8-8B4A-7505-6180-542E71CF9A5F}"/>
              </a:ext>
            </a:extLst>
          </p:cNvPr>
          <p:cNvCxnSpPr>
            <a:cxnSpLocks/>
          </p:cNvCxnSpPr>
          <p:nvPr/>
        </p:nvCxnSpPr>
        <p:spPr>
          <a:xfrm flipV="1">
            <a:off x="2858022" y="3994235"/>
            <a:ext cx="0" cy="1067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E62F8BB-590F-4ED6-0040-4742AE921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12" y="5066869"/>
            <a:ext cx="279400" cy="203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212875-7932-487E-DF2D-D29CF3671AD6}"/>
              </a:ext>
            </a:extLst>
          </p:cNvPr>
          <p:cNvCxnSpPr>
            <a:cxnSpLocks/>
          </p:cNvCxnSpPr>
          <p:nvPr/>
        </p:nvCxnSpPr>
        <p:spPr>
          <a:xfrm flipV="1">
            <a:off x="4026250" y="4655655"/>
            <a:ext cx="0" cy="84419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76802F-F58D-6EA4-6083-FE866672DED1}"/>
              </a:ext>
            </a:extLst>
          </p:cNvPr>
          <p:cNvCxnSpPr>
            <a:cxnSpLocks/>
          </p:cNvCxnSpPr>
          <p:nvPr/>
        </p:nvCxnSpPr>
        <p:spPr>
          <a:xfrm flipH="1">
            <a:off x="3130117" y="4723755"/>
            <a:ext cx="1759575" cy="128966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316F8F-2C7C-A6EC-3D3D-6D8137663CDA}"/>
              </a:ext>
            </a:extLst>
          </p:cNvPr>
          <p:cNvSpPr/>
          <p:nvPr/>
        </p:nvSpPr>
        <p:spPr>
          <a:xfrm>
            <a:off x="4597127" y="468569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8C3C0F-5E27-0E0E-30C8-05E840AB15D9}"/>
              </a:ext>
            </a:extLst>
          </p:cNvPr>
          <p:cNvSpPr/>
          <p:nvPr/>
        </p:nvSpPr>
        <p:spPr>
          <a:xfrm>
            <a:off x="3985441" y="533913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9694FC-7C63-FD75-035D-8F5A7DD76BFB}"/>
              </a:ext>
            </a:extLst>
          </p:cNvPr>
          <p:cNvCxnSpPr>
            <a:cxnSpLocks/>
          </p:cNvCxnSpPr>
          <p:nvPr/>
        </p:nvCxnSpPr>
        <p:spPr>
          <a:xfrm flipH="1">
            <a:off x="5895148" y="2168742"/>
            <a:ext cx="258683" cy="18254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BCBB02-F3E6-49DD-538B-8F4D16E23C82}"/>
              </a:ext>
            </a:extLst>
          </p:cNvPr>
          <p:cNvCxnSpPr>
            <a:cxnSpLocks/>
          </p:cNvCxnSpPr>
          <p:nvPr/>
        </p:nvCxnSpPr>
        <p:spPr>
          <a:xfrm>
            <a:off x="3018773" y="3582444"/>
            <a:ext cx="851769" cy="12603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22C623B9-2E8E-63CC-5A18-08C76F432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762" y="3835606"/>
            <a:ext cx="698500" cy="317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E451688-CE63-4047-3E73-03FEA94DA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000" y="5686981"/>
            <a:ext cx="698500" cy="3175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AE02FE-3A95-E5DC-7B9B-4F0D0F1A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127" y="1689116"/>
            <a:ext cx="3886200" cy="3175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916A90-E18A-B9F2-C50E-F23448D5F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346" y="2445711"/>
            <a:ext cx="3822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4805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51831" y="2402732"/>
            <a:ext cx="0" cy="14980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402732"/>
            <a:ext cx="1520758" cy="11995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9208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chap2_gram_schmidt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1E316-10B8-E045-9177-3C16CD63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131" y="3684756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05ADD-20BD-5545-9F0B-71CF7EFB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41" y="2050510"/>
            <a:ext cx="19304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26045-F2D8-464D-9982-C3885095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549" y="3662059"/>
            <a:ext cx="19304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A1B97-75B1-8244-B127-A27E59E67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128" y="2922758"/>
            <a:ext cx="18796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C9DF35-6C0C-274C-BF0A-10CFFECA2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630" y="4246799"/>
            <a:ext cx="2590800" cy="3683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C67E3DE1-932D-894B-9810-54CBE4135390}"/>
              </a:ext>
            </a:extLst>
          </p:cNvPr>
          <p:cNvSpPr/>
          <p:nvPr/>
        </p:nvSpPr>
        <p:spPr>
          <a:xfrm rot="16200000">
            <a:off x="6661015" y="3368202"/>
            <a:ext cx="291830" cy="1483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5676AB-9063-F14B-B048-1B5FB3FA4D02}"/>
              </a:ext>
            </a:extLst>
          </p:cNvPr>
          <p:cNvCxnSpPr>
            <a:cxnSpLocks/>
          </p:cNvCxnSpPr>
          <p:nvPr/>
        </p:nvCxnSpPr>
        <p:spPr>
          <a:xfrm flipV="1">
            <a:off x="6060333" y="2782111"/>
            <a:ext cx="0" cy="823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CB921F-C97F-8A4E-B95A-6480341035FD}"/>
              </a:ext>
            </a:extLst>
          </p:cNvPr>
          <p:cNvCxnSpPr>
            <a:cxnSpLocks/>
          </p:cNvCxnSpPr>
          <p:nvPr/>
        </p:nvCxnSpPr>
        <p:spPr>
          <a:xfrm>
            <a:off x="6050604" y="2402732"/>
            <a:ext cx="155642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B93C53-3B6C-EC4E-A149-BBAB43CDB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817" y="2231596"/>
            <a:ext cx="4165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94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8854340-94A6-C2CA-45CB-D7929946B0D2}"/>
              </a:ext>
            </a:extLst>
          </p:cNvPr>
          <p:cNvSpPr/>
          <p:nvPr/>
        </p:nvSpPr>
        <p:spPr>
          <a:xfrm>
            <a:off x="1334645" y="1316805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30F326D-94B0-36CE-5B2D-3DB0BA6A8309}"/>
              </a:ext>
            </a:extLst>
          </p:cNvPr>
          <p:cNvSpPr/>
          <p:nvPr/>
        </p:nvSpPr>
        <p:spPr>
          <a:xfrm>
            <a:off x="1307926" y="945454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CC5951-A716-FE38-032A-B197DCF58A03}"/>
              </a:ext>
            </a:extLst>
          </p:cNvPr>
          <p:cNvSpPr/>
          <p:nvPr/>
        </p:nvSpPr>
        <p:spPr>
          <a:xfrm>
            <a:off x="660226" y="3850579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EF123BC-E601-5075-0B68-8A26ABE68B05}"/>
              </a:ext>
            </a:extLst>
          </p:cNvPr>
          <p:cNvSpPr/>
          <p:nvPr/>
        </p:nvSpPr>
        <p:spPr>
          <a:xfrm>
            <a:off x="2317575" y="812104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A00F0-4764-6436-BDBD-15A5F9648BDF}"/>
              </a:ext>
            </a:extLst>
          </p:cNvPr>
          <p:cNvCxnSpPr>
            <a:cxnSpLocks/>
          </p:cNvCxnSpPr>
          <p:nvPr/>
        </p:nvCxnSpPr>
        <p:spPr>
          <a:xfrm flipH="1">
            <a:off x="2450926" y="3016471"/>
            <a:ext cx="68591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EC9E725-B775-4B2C-694E-5710CDD7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78" y="2140372"/>
            <a:ext cx="279400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C7405-25B9-0D7C-5B46-23D6C194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21" y="3845260"/>
            <a:ext cx="279400" cy="19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1CB33C-266B-E3AC-CB3B-3947535C9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697" y="2848543"/>
            <a:ext cx="2082800" cy="3175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FC691BD-59BD-9162-BD87-E4918B2E6FAA}"/>
              </a:ext>
            </a:extLst>
          </p:cNvPr>
          <p:cNvSpPr/>
          <p:nvPr/>
        </p:nvSpPr>
        <p:spPr>
          <a:xfrm>
            <a:off x="2441709" y="236473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629A3F-B13F-D07F-B141-13497933515C}"/>
              </a:ext>
            </a:extLst>
          </p:cNvPr>
          <p:cNvSpPr/>
          <p:nvPr/>
        </p:nvSpPr>
        <p:spPr>
          <a:xfrm>
            <a:off x="2141085" y="383027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02BA11-5462-54D7-6A79-3F17F2D26C5A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 flipH="1">
            <a:off x="2184859" y="2452279"/>
            <a:ext cx="300624" cy="13779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0B05218-0393-EF95-26F6-94DB95A62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87" y="5183963"/>
            <a:ext cx="2425700" cy="31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F3EC8A-02A0-40EC-887E-AC22895B8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685" y="5212438"/>
            <a:ext cx="1828800" cy="317500"/>
          </a:xfrm>
          <a:prstGeom prst="rect">
            <a:avLst/>
          </a:prstGeom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0662F4F9-05F7-253A-20D1-8C64ADCA8BDD}"/>
              </a:ext>
            </a:extLst>
          </p:cNvPr>
          <p:cNvSpPr/>
          <p:nvPr/>
        </p:nvSpPr>
        <p:spPr>
          <a:xfrm>
            <a:off x="7162887" y="1311486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145562 w 1781299"/>
              <a:gd name="connsiteY12" fmla="*/ 1685645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288012 w 1781299"/>
              <a:gd name="connsiteY11" fmla="*/ 1293164 h 3273631"/>
              <a:gd name="connsiteX12" fmla="*/ 1145562 w 1781299"/>
              <a:gd name="connsiteY12" fmla="*/ 1685645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507625 w 1781299"/>
              <a:gd name="connsiteY10" fmla="*/ 744187 h 3273631"/>
              <a:gd name="connsiteX11" fmla="*/ 1288012 w 1781299"/>
              <a:gd name="connsiteY11" fmla="*/ 1293164 h 3273631"/>
              <a:gd name="connsiteX12" fmla="*/ 1145562 w 1781299"/>
              <a:gd name="connsiteY12" fmla="*/ 1685645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507625" y="744187"/>
                </a:lnTo>
                <a:lnTo>
                  <a:pt x="1288012" y="1293164"/>
                </a:lnTo>
                <a:lnTo>
                  <a:pt x="1145562" y="1685645"/>
                </a:lnTo>
                <a:lnTo>
                  <a:pt x="1087487" y="2087454"/>
                </a:lnTo>
                <a:lnTo>
                  <a:pt x="1053109" y="2648848"/>
                </a:lnTo>
                <a:lnTo>
                  <a:pt x="1060917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9CF70EB-8603-7D9E-4166-3699ECEB1F21}"/>
              </a:ext>
            </a:extLst>
          </p:cNvPr>
          <p:cNvSpPr/>
          <p:nvPr/>
        </p:nvSpPr>
        <p:spPr>
          <a:xfrm>
            <a:off x="7136168" y="940135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71F39E-7609-A9BC-EE09-FAF4B9F269A8}"/>
              </a:ext>
            </a:extLst>
          </p:cNvPr>
          <p:cNvSpPr/>
          <p:nvPr/>
        </p:nvSpPr>
        <p:spPr>
          <a:xfrm>
            <a:off x="6488468" y="3845260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C8817E-0FC9-D5C0-9F6A-1623EEB690F7}"/>
              </a:ext>
            </a:extLst>
          </p:cNvPr>
          <p:cNvSpPr/>
          <p:nvPr/>
        </p:nvSpPr>
        <p:spPr>
          <a:xfrm>
            <a:off x="8145817" y="806785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  <a:gd name="connsiteX0" fmla="*/ 0 w 533400"/>
              <a:gd name="connsiteY0" fmla="*/ 2505075 h 2505075"/>
              <a:gd name="connsiteX1" fmla="*/ 88066 w 533400"/>
              <a:gd name="connsiteY1" fmla="*/ 1449664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-834" y="1867176"/>
                  <a:pt x="88066" y="1449664"/>
                </a:cubicBezTo>
                <a:cubicBezTo>
                  <a:pt x="176966" y="1032151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495510-D59E-EF65-7317-50C41FA7E310}"/>
              </a:ext>
            </a:extLst>
          </p:cNvPr>
          <p:cNvCxnSpPr>
            <a:cxnSpLocks/>
          </p:cNvCxnSpPr>
          <p:nvPr/>
        </p:nvCxnSpPr>
        <p:spPr>
          <a:xfrm flipH="1">
            <a:off x="8488718" y="3011152"/>
            <a:ext cx="476365" cy="531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6BDB396-0205-D2CC-A616-C8FAA82E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596" y="1785144"/>
            <a:ext cx="279400" cy="190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CDBBBF-FBD2-6ACC-A6FA-D539DC73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65" y="4202021"/>
            <a:ext cx="279400" cy="190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B8FA52-5F4B-C488-4058-A6CD9697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939" y="2843224"/>
            <a:ext cx="2082800" cy="3175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1937B79-56F1-F53C-2405-2C45B1BABAE9}"/>
              </a:ext>
            </a:extLst>
          </p:cNvPr>
          <p:cNvSpPr/>
          <p:nvPr/>
        </p:nvSpPr>
        <p:spPr>
          <a:xfrm>
            <a:off x="8647177" y="166924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2C938E-9609-DB6A-C3C2-264E59DBDC75}"/>
              </a:ext>
            </a:extLst>
          </p:cNvPr>
          <p:cNvSpPr/>
          <p:nvPr/>
        </p:nvSpPr>
        <p:spPr>
          <a:xfrm>
            <a:off x="8073579" y="4367266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28146C-DA9C-1EF4-3B57-BC3C428D3E9D}"/>
              </a:ext>
            </a:extLst>
          </p:cNvPr>
          <p:cNvCxnSpPr>
            <a:cxnSpLocks/>
          </p:cNvCxnSpPr>
          <p:nvPr/>
        </p:nvCxnSpPr>
        <p:spPr>
          <a:xfrm flipH="1">
            <a:off x="8110815" y="1710596"/>
            <a:ext cx="578962" cy="2700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71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64B2F9-BA1C-E34C-A448-041C86C82553}"/>
              </a:ext>
            </a:extLst>
          </p:cNvPr>
          <p:cNvCxnSpPr>
            <a:cxnSpLocks/>
          </p:cNvCxnSpPr>
          <p:nvPr/>
        </p:nvCxnSpPr>
        <p:spPr>
          <a:xfrm>
            <a:off x="2705622" y="4909623"/>
            <a:ext cx="501960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53E88-257E-0846-88B6-C6501372D15B}"/>
              </a:ext>
            </a:extLst>
          </p:cNvPr>
          <p:cNvCxnSpPr>
            <a:cxnSpLocks/>
          </p:cNvCxnSpPr>
          <p:nvPr/>
        </p:nvCxnSpPr>
        <p:spPr>
          <a:xfrm flipV="1">
            <a:off x="3473017" y="3294112"/>
            <a:ext cx="0" cy="17796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6A70F76-BA59-DD45-A1AD-73CEAFD5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17" y="5161678"/>
            <a:ext cx="6858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64178-4B28-7942-AEE1-6C2D02D3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742" y="5208804"/>
            <a:ext cx="698500" cy="19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2CF98-64D5-4F67-11EB-33F2D2CE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73" y="5117228"/>
            <a:ext cx="165100" cy="139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18310E-2382-E930-2D56-C16ABCAFF308}"/>
              </a:ext>
            </a:extLst>
          </p:cNvPr>
          <p:cNvCxnSpPr>
            <a:cxnSpLocks/>
          </p:cNvCxnSpPr>
          <p:nvPr/>
        </p:nvCxnSpPr>
        <p:spPr>
          <a:xfrm flipV="1">
            <a:off x="6452992" y="3294112"/>
            <a:ext cx="0" cy="17796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83D64F5A-C512-839B-62D1-1B2F2E9C08E3}"/>
              </a:ext>
            </a:extLst>
          </p:cNvPr>
          <p:cNvSpPr/>
          <p:nvPr/>
        </p:nvSpPr>
        <p:spPr>
          <a:xfrm>
            <a:off x="2843408" y="2843408"/>
            <a:ext cx="4334006" cy="1218908"/>
          </a:xfrm>
          <a:custGeom>
            <a:avLst/>
            <a:gdLst>
              <a:gd name="connsiteX0" fmla="*/ 0 w 4334006"/>
              <a:gd name="connsiteY0" fmla="*/ 0 h 1218908"/>
              <a:gd name="connsiteX1" fmla="*/ 1929008 w 4334006"/>
              <a:gd name="connsiteY1" fmla="*/ 1215025 h 1218908"/>
              <a:gd name="connsiteX2" fmla="*/ 4334006 w 4334006"/>
              <a:gd name="connsiteY2" fmla="*/ 413359 h 1218908"/>
              <a:gd name="connsiteX3" fmla="*/ 4334006 w 4334006"/>
              <a:gd name="connsiteY3" fmla="*/ 413359 h 121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4006" h="1218908">
                <a:moveTo>
                  <a:pt x="0" y="0"/>
                </a:moveTo>
                <a:cubicBezTo>
                  <a:pt x="603337" y="573066"/>
                  <a:pt x="1206674" y="1146132"/>
                  <a:pt x="1929008" y="1215025"/>
                </a:cubicBezTo>
                <a:cubicBezTo>
                  <a:pt x="2651342" y="1283918"/>
                  <a:pt x="4334006" y="413359"/>
                  <a:pt x="4334006" y="413359"/>
                </a:cubicBezTo>
                <a:lnTo>
                  <a:pt x="4334006" y="41335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2B28E1-D210-9804-5F5B-2B1F5EB34918}"/>
              </a:ext>
            </a:extLst>
          </p:cNvPr>
          <p:cNvCxnSpPr>
            <a:cxnSpLocks/>
          </p:cNvCxnSpPr>
          <p:nvPr/>
        </p:nvCxnSpPr>
        <p:spPr>
          <a:xfrm flipH="1" flipV="1">
            <a:off x="3473017" y="3429000"/>
            <a:ext cx="2979975" cy="158384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A27D59F-CE1D-E47A-B759-B3B953685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251" y="3294112"/>
            <a:ext cx="6985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95FA3-B999-D2DF-D800-9599A653C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284" y="3526567"/>
            <a:ext cx="698500" cy="31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EC6299-73DE-0448-D223-2199714FF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00" y="2477054"/>
            <a:ext cx="2921000" cy="3175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2862A9-E053-B276-9FA2-9875CD80E68C}"/>
              </a:ext>
            </a:extLst>
          </p:cNvPr>
          <p:cNvCxnSpPr>
            <a:cxnSpLocks/>
          </p:cNvCxnSpPr>
          <p:nvPr/>
        </p:nvCxnSpPr>
        <p:spPr>
          <a:xfrm flipH="1">
            <a:off x="4233797" y="2794554"/>
            <a:ext cx="401703" cy="6344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193671B-5443-7B7F-5090-E51FFA0C7BFD}"/>
              </a:ext>
            </a:extLst>
          </p:cNvPr>
          <p:cNvSpPr/>
          <p:nvPr/>
        </p:nvSpPr>
        <p:spPr>
          <a:xfrm>
            <a:off x="3431263" y="3379336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2187B4-0C0D-B685-211C-537745E5F58D}"/>
              </a:ext>
            </a:extLst>
          </p:cNvPr>
          <p:cNvSpPr/>
          <p:nvPr/>
        </p:nvSpPr>
        <p:spPr>
          <a:xfrm>
            <a:off x="6412451" y="354217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1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11713</TotalTime>
  <Words>416</Words>
  <Application>Microsoft Macintosh PowerPoint</Application>
  <PresentationFormat>Widescreen</PresentationFormat>
  <Paragraphs>87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Beard</dc:creator>
  <cp:lastModifiedBy>Randy Beard</cp:lastModifiedBy>
  <cp:revision>94</cp:revision>
  <dcterms:created xsi:type="dcterms:W3CDTF">2020-09-16T17:16:14Z</dcterms:created>
  <dcterms:modified xsi:type="dcterms:W3CDTF">2023-06-27T19:23:54Z</dcterms:modified>
</cp:coreProperties>
</file>